
<file path=[Content_Types].xml><?xml version="1.0" encoding="utf-8"?>
<Types xmlns="http://schemas.openxmlformats.org/package/2006/content-types">
  <Default ContentType="image/jpeg" Extension="jpg"/>
  <Default ContentType="application/x-fontdata" Extension="fntdata"/>
  <Default ContentType="image/gif" Extension="gif"/>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5.xml"/>
  <Override ContentType="application/vnd.openxmlformats-officedocument.presentationml.notesSlide+xml" PartName="/ppt/notesSlides/notesSlide12.xml"/>
  <Override ContentType="application/vnd.openxmlformats-officedocument.presentationml.notesSlide+xml" PartName="/ppt/notesSlides/notesSlide17.xml"/>
  <Override ContentType="application/vnd.openxmlformats-officedocument.presentationml.notesSlide+xml" PartName="/ppt/notesSlides/notesSlide19.xml"/>
  <Override ContentType="application/vnd.openxmlformats-officedocument.presentationml.notesSlide+xml" PartName="/ppt/notesSlides/notesSlide16.xml"/>
  <Override ContentType="application/vnd.openxmlformats-officedocument.presentationml.notesSlide+xml" PartName="/ppt/notesSlides/notesSlide8.xml"/>
  <Override ContentType="application/vnd.openxmlformats-officedocument.presentationml.notesSlide+xml" PartName="/ppt/notesSlides/notesSlide14.xml"/>
  <Override ContentType="application/vnd.openxmlformats-officedocument.presentationml.notesSlide+xml" PartName="/ppt/notesSlides/notesSlide2.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5.xml"/>
  <Override ContentType="application/vnd.openxmlformats-officedocument.presentationml.slideLayout+xml" PartName="/ppt/slideLayouts/slideLayout18.xml"/>
  <Override ContentType="application/vnd.openxmlformats-officedocument.presentationml.slideLayout+xml" PartName="/ppt/slideLayouts/slideLayout11.xml"/>
  <Override ContentType="application/vnd.openxmlformats-officedocument.presentationml.slideLayout+xml" PartName="/ppt/slideLayouts/slideLayout13.xml"/>
  <Override ContentType="application/vnd.openxmlformats-officedocument.presentationml.slideLayout+xml" PartName="/ppt/slideLayouts/slideLayout1.xml"/>
  <Override ContentType="application/vnd.openxmlformats-officedocument.presentationml.slideLayout+xml" PartName="/ppt/slideLayouts/slideLayout7.xml"/>
  <Override ContentType="application/vnd.openxmlformats-officedocument.presentationml.slideLayout+xml" PartName="/ppt/slideLayouts/slideLayout16.xml"/>
  <Override ContentType="application/vnd.openxmlformats-officedocument.presentationml.slideLayout+xml" PartName="/ppt/slideLayouts/slideLayout9.xml"/>
  <Override ContentType="application/vnd.openxmlformats-officedocument.presentationml.slideLayout+xml" PartName="/ppt/slideLayouts/slideLayout4.xml"/>
  <Override ContentType="application/vnd.openxmlformats-officedocument.presentationml.slideLayout+xml" PartName="/ppt/slideLayouts/slideLayout17.xml"/>
  <Override ContentType="application/vnd.openxmlformats-officedocument.presentationml.slideLayout+xml" PartName="/ppt/slideLayouts/slideLayout14.xml"/>
  <Override ContentType="application/vnd.openxmlformats-officedocument.presentationml.slideLayout+xml" PartName="/ppt/slideLayouts/slideLayout2.xml"/>
  <Override ContentType="application/vnd.openxmlformats-officedocument.presentationml.slideLayout+xml" PartName="/ppt/slideLayouts/slideLayout12.xml"/>
  <Override ContentType="application/vnd.openxmlformats-officedocument.presentationml.slideLayout+xml" PartName="/ppt/slideLayouts/slideLayout10.xml"/>
  <Override ContentType="application/vnd.openxmlformats-officedocument.presentationml.slideLayout+xml" PartName="/ppt/slideLayouts/slideLayout15.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14.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autoCompressPictures="0" embedTrueTypeFonts="1" strictFirstAndLastChars="0" saveSubsetFonts="1" showSpecialPlsOnTitleSld="0">
  <p:sldMasterIdLst>
    <p:sldMasterId id="2147483666"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 id="268" r:id="rId17"/>
    <p:sldId id="269" r:id="rId18"/>
    <p:sldId id="270" r:id="rId19"/>
    <p:sldId id="271" r:id="rId20"/>
    <p:sldId id="272" r:id="rId21"/>
    <p:sldId id="273" r:id="rId22"/>
    <p:sldId id="274" r:id="rId23"/>
  </p:sldIdLst>
  <p:sldSz cy="5143500" cx="9144000"/>
  <p:notesSz cx="6858000" cy="9144000"/>
  <p:embeddedFontLst>
    <p:embeddedFont>
      <p:font typeface="Roboto"/>
      <p:regular r:id="rId24"/>
      <p:bold r:id="rId25"/>
      <p:italic r:id="rId26"/>
      <p:boldItalic r:id="rId27"/>
    </p:embeddedFont>
    <p:embeddedFont>
      <p:font typeface="Titillium Web"/>
      <p:regular r:id="rId28"/>
      <p:bold r:id="rId29"/>
      <p:italic r:id="rId30"/>
      <p:boldItalic r:id="rId31"/>
    </p:embeddedFont>
    <p:embeddedFont>
      <p:font typeface="Merriweather"/>
      <p:regular r:id="rId32"/>
      <p:bold r:id="rId33"/>
      <p:italic r:id="rId34"/>
      <p:boldItalic r:id="rId3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file>

<file path=ppt/_rels/presentation.xml.rels><?xml version="1.0" encoding="UTF-8" standalone="yes"?><Relationships xmlns="http://schemas.openxmlformats.org/package/2006/relationships"><Relationship Id="rId20" Type="http://schemas.openxmlformats.org/officeDocument/2006/relationships/slide" Target="slides/slide16.xml"/><Relationship Id="rId22" Type="http://schemas.openxmlformats.org/officeDocument/2006/relationships/slide" Target="slides/slide18.xml"/><Relationship Id="rId21" Type="http://schemas.openxmlformats.org/officeDocument/2006/relationships/slide" Target="slides/slide17.xml"/><Relationship Id="rId24" Type="http://schemas.openxmlformats.org/officeDocument/2006/relationships/font" Target="fonts/Roboto-regular.fntdata"/><Relationship Id="rId23" Type="http://schemas.openxmlformats.org/officeDocument/2006/relationships/slide" Target="slides/slide19.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26" Type="http://schemas.openxmlformats.org/officeDocument/2006/relationships/font" Target="fonts/Roboto-italic.fntdata"/><Relationship Id="rId25" Type="http://schemas.openxmlformats.org/officeDocument/2006/relationships/font" Target="fonts/Roboto-bold.fntdata"/><Relationship Id="rId28" Type="http://schemas.openxmlformats.org/officeDocument/2006/relationships/font" Target="fonts/TitilliumWeb-regular.fntdata"/><Relationship Id="rId27" Type="http://schemas.openxmlformats.org/officeDocument/2006/relationships/font" Target="fonts/Roboto-boldItalic.fntdata"/><Relationship Id="rId5" Type="http://schemas.openxmlformats.org/officeDocument/2006/relationships/slide" Target="slides/slide1.xml"/><Relationship Id="rId6" Type="http://schemas.openxmlformats.org/officeDocument/2006/relationships/slide" Target="slides/slide2.xml"/><Relationship Id="rId29" Type="http://schemas.openxmlformats.org/officeDocument/2006/relationships/font" Target="fonts/TitilliumWeb-bold.fntdata"/><Relationship Id="rId7" Type="http://schemas.openxmlformats.org/officeDocument/2006/relationships/slide" Target="slides/slide3.xml"/><Relationship Id="rId8" Type="http://schemas.openxmlformats.org/officeDocument/2006/relationships/slide" Target="slides/slide4.xml"/><Relationship Id="rId31" Type="http://schemas.openxmlformats.org/officeDocument/2006/relationships/font" Target="fonts/TitilliumWeb-boldItalic.fntdata"/><Relationship Id="rId30" Type="http://schemas.openxmlformats.org/officeDocument/2006/relationships/font" Target="fonts/TitilliumWeb-italic.fntdata"/><Relationship Id="rId11" Type="http://schemas.openxmlformats.org/officeDocument/2006/relationships/slide" Target="slides/slide7.xml"/><Relationship Id="rId33" Type="http://schemas.openxmlformats.org/officeDocument/2006/relationships/font" Target="fonts/Merriweather-bold.fntdata"/><Relationship Id="rId10" Type="http://schemas.openxmlformats.org/officeDocument/2006/relationships/slide" Target="slides/slide6.xml"/><Relationship Id="rId32" Type="http://schemas.openxmlformats.org/officeDocument/2006/relationships/font" Target="fonts/Merriweather-regular.fntdata"/><Relationship Id="rId13" Type="http://schemas.openxmlformats.org/officeDocument/2006/relationships/slide" Target="slides/slide9.xml"/><Relationship Id="rId35" Type="http://schemas.openxmlformats.org/officeDocument/2006/relationships/font" Target="fonts/Merriweather-boldItalic.fntdata"/><Relationship Id="rId12" Type="http://schemas.openxmlformats.org/officeDocument/2006/relationships/slide" Target="slides/slide8.xml"/><Relationship Id="rId34" Type="http://schemas.openxmlformats.org/officeDocument/2006/relationships/font" Target="fonts/Merriweather-italic.fntdata"/><Relationship Id="rId15" Type="http://schemas.openxmlformats.org/officeDocument/2006/relationships/slide" Target="slides/slide11.xml"/><Relationship Id="rId14" Type="http://schemas.openxmlformats.org/officeDocument/2006/relationships/slide" Target="slides/slide10.xml"/><Relationship Id="rId17" Type="http://schemas.openxmlformats.org/officeDocument/2006/relationships/slide" Target="slides/slide13.xml"/><Relationship Id="rId16" Type="http://schemas.openxmlformats.org/officeDocument/2006/relationships/slide" Target="slides/slide12.xml"/><Relationship Id="rId19" Type="http://schemas.openxmlformats.org/officeDocument/2006/relationships/slide" Target="slides/slide15.xml"/><Relationship Id="rId18" Type="http://schemas.openxmlformats.org/officeDocument/2006/relationships/slide" Target="slides/slide1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 name="Shape 2"/>
        <p:cNvGrpSpPr/>
        <p:nvPr/>
      </p:nvGrpSpPr>
      <p:grpSpPr>
        <a:xfrm>
          <a:off x="0" y="0"/>
          <a:ext cx="0" cy="0"/>
          <a:chOff x="0" y="0"/>
          <a:chExt cx="0" cy="0"/>
        </a:xfrm>
      </p:grpSpPr>
      <p:sp>
        <p:nvSpPr>
          <p:cNvPr id="3" name="Google Shape;3;n"/>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sm" w="sm" type="none"/>
            <a:tailEnd len="sm" w="sm" type="none"/>
          </a:ln>
        </p:spPr>
      </p:sp>
      <p:sp>
        <p:nvSpPr>
          <p:cNvPr id="4" name="Google Shape;4;n"/>
          <p:cNvSpPr txBox="1"/>
          <p:nvPr>
            <p:ph idx="1" type="body"/>
          </p:nvPr>
        </p:nvSpPr>
        <p:spPr>
          <a:xfrm>
            <a:off x="685800" y="4343400"/>
            <a:ext cx="5486400" cy="4114800"/>
          </a:xfrm>
          <a:prstGeom prst="rect">
            <a:avLst/>
          </a:prstGeom>
          <a:noFill/>
          <a:ln>
            <a:noFill/>
          </a:ln>
        </p:spPr>
        <p:txBody>
          <a:bodyPr anchorCtr="0" anchor="t" bIns="91425" lIns="91425" spcFirstLastPara="1" rIns="91425" wrap="square" tIns="91425">
            <a:noAutofit/>
          </a:bodyPr>
          <a:lstStyle>
            <a:lvl1pPr indent="-317500" lvl="0" marL="457200">
              <a:spcBef>
                <a:spcPts val="0"/>
              </a:spcBef>
              <a:spcAft>
                <a:spcPts val="0"/>
              </a:spcAft>
              <a:buSzPts val="1400"/>
              <a:buChar char="●"/>
              <a:defRPr sz="1100"/>
            </a:lvl1pPr>
            <a:lvl2pPr indent="-317500" lvl="1" marL="914400">
              <a:spcBef>
                <a:spcPts val="0"/>
              </a:spcBef>
              <a:spcAft>
                <a:spcPts val="0"/>
              </a:spcAft>
              <a:buSzPts val="1400"/>
              <a:buChar char="○"/>
              <a:defRPr sz="1100"/>
            </a:lvl2pPr>
            <a:lvl3pPr indent="-317500" lvl="2" marL="1371600">
              <a:spcBef>
                <a:spcPts val="0"/>
              </a:spcBef>
              <a:spcAft>
                <a:spcPts val="0"/>
              </a:spcAft>
              <a:buSzPts val="1400"/>
              <a:buChar char="■"/>
              <a:defRPr sz="1100"/>
            </a:lvl3pPr>
            <a:lvl4pPr indent="-317500" lvl="3" marL="1828800">
              <a:spcBef>
                <a:spcPts val="0"/>
              </a:spcBef>
              <a:spcAft>
                <a:spcPts val="0"/>
              </a:spcAft>
              <a:buSzPts val="1400"/>
              <a:buChar char="●"/>
              <a:defRPr sz="1100"/>
            </a:lvl4pPr>
            <a:lvl5pPr indent="-317500" lvl="4" marL="2286000">
              <a:spcBef>
                <a:spcPts val="0"/>
              </a:spcBef>
              <a:spcAft>
                <a:spcPts val="0"/>
              </a:spcAft>
              <a:buSzPts val="1400"/>
              <a:buChar char="○"/>
              <a:defRPr sz="1100"/>
            </a:lvl5pPr>
            <a:lvl6pPr indent="-317500" lvl="5" marL="2743200">
              <a:spcBef>
                <a:spcPts val="0"/>
              </a:spcBef>
              <a:spcAft>
                <a:spcPts val="0"/>
              </a:spcAft>
              <a:buSzPts val="1400"/>
              <a:buChar char="■"/>
              <a:defRPr sz="1100"/>
            </a:lvl6pPr>
            <a:lvl7pPr indent="-317500" lvl="6" marL="3200400">
              <a:spcBef>
                <a:spcPts val="0"/>
              </a:spcBef>
              <a:spcAft>
                <a:spcPts val="0"/>
              </a:spcAft>
              <a:buSzPts val="1400"/>
              <a:buChar char="●"/>
              <a:defRPr sz="1100"/>
            </a:lvl7pPr>
            <a:lvl8pPr indent="-317500" lvl="7" marL="3657600">
              <a:spcBef>
                <a:spcPts val="0"/>
              </a:spcBef>
              <a:spcAft>
                <a:spcPts val="0"/>
              </a:spcAft>
              <a:buSzPts val="1400"/>
              <a:buChar char="○"/>
              <a:defRPr sz="1100"/>
            </a:lvl8pPr>
            <a:lvl9pPr indent="-317500" lvl="8" marL="4114800">
              <a:spcBef>
                <a:spcPts val="0"/>
              </a:spcBef>
              <a:spcAft>
                <a:spcPts val="0"/>
              </a:spcAft>
              <a:buSzPts val="1400"/>
              <a:buChar char="■"/>
              <a:defRPr sz="1100"/>
            </a:lvl9pPr>
          </a:lstStyle>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94" name="Shape 94"/>
        <p:cNvGrpSpPr/>
        <p:nvPr/>
      </p:nvGrpSpPr>
      <p:grpSpPr>
        <a:xfrm>
          <a:off x="0" y="0"/>
          <a:ext cx="0" cy="0"/>
          <a:chOff x="0" y="0"/>
          <a:chExt cx="0" cy="0"/>
        </a:xfrm>
      </p:grpSpPr>
      <p:sp>
        <p:nvSpPr>
          <p:cNvPr id="95" name="Google Shape;95;g35f391192_0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96" name="Google Shape;96;g35f391192_0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77" name="Shape 177"/>
        <p:cNvGrpSpPr/>
        <p:nvPr/>
      </p:nvGrpSpPr>
      <p:grpSpPr>
        <a:xfrm>
          <a:off x="0" y="0"/>
          <a:ext cx="0" cy="0"/>
          <a:chOff x="0" y="0"/>
          <a:chExt cx="0" cy="0"/>
        </a:xfrm>
      </p:grpSpPr>
      <p:sp>
        <p:nvSpPr>
          <p:cNvPr id="178" name="Google Shape;178;ga9db044000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9" name="Google Shape;179;ga9db044000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86" name="Shape 186"/>
        <p:cNvGrpSpPr/>
        <p:nvPr/>
      </p:nvGrpSpPr>
      <p:grpSpPr>
        <a:xfrm>
          <a:off x="0" y="0"/>
          <a:ext cx="0" cy="0"/>
          <a:chOff x="0" y="0"/>
          <a:chExt cx="0" cy="0"/>
        </a:xfrm>
      </p:grpSpPr>
      <p:sp>
        <p:nvSpPr>
          <p:cNvPr id="187" name="Google Shape;187;ga9db044000_0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88" name="Google Shape;188;ga9db044000_0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94" name="Shape 194"/>
        <p:cNvGrpSpPr/>
        <p:nvPr/>
      </p:nvGrpSpPr>
      <p:grpSpPr>
        <a:xfrm>
          <a:off x="0" y="0"/>
          <a:ext cx="0" cy="0"/>
          <a:chOff x="0" y="0"/>
          <a:chExt cx="0" cy="0"/>
        </a:xfrm>
      </p:grpSpPr>
      <p:sp>
        <p:nvSpPr>
          <p:cNvPr id="195" name="Google Shape;195;g35f391192_01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96" name="Google Shape;196;g35f391192_01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02" name="Shape 202"/>
        <p:cNvGrpSpPr/>
        <p:nvPr/>
      </p:nvGrpSpPr>
      <p:grpSpPr>
        <a:xfrm>
          <a:off x="0" y="0"/>
          <a:ext cx="0" cy="0"/>
          <a:chOff x="0" y="0"/>
          <a:chExt cx="0" cy="0"/>
        </a:xfrm>
      </p:grpSpPr>
      <p:sp>
        <p:nvSpPr>
          <p:cNvPr id="203" name="Google Shape;203;ga9db044000_1_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04" name="Google Shape;204;ga9db044000_1_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10" name="Shape 210"/>
        <p:cNvGrpSpPr/>
        <p:nvPr/>
      </p:nvGrpSpPr>
      <p:grpSpPr>
        <a:xfrm>
          <a:off x="0" y="0"/>
          <a:ext cx="0" cy="0"/>
          <a:chOff x="0" y="0"/>
          <a:chExt cx="0" cy="0"/>
        </a:xfrm>
      </p:grpSpPr>
      <p:sp>
        <p:nvSpPr>
          <p:cNvPr id="211" name="Google Shape;211;gc7b78d772e_0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12" name="Google Shape;212;gc7b78d772e_0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0" name="Shape 220"/>
        <p:cNvGrpSpPr/>
        <p:nvPr/>
      </p:nvGrpSpPr>
      <p:grpSpPr>
        <a:xfrm>
          <a:off x="0" y="0"/>
          <a:ext cx="0" cy="0"/>
          <a:chOff x="0" y="0"/>
          <a:chExt cx="0" cy="0"/>
        </a:xfrm>
      </p:grpSpPr>
      <p:sp>
        <p:nvSpPr>
          <p:cNvPr id="221" name="Google Shape;221;ga9db044000_1_0: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22" name="Google Shape;222;ga9db044000_1_0: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28" name="Shape 228"/>
        <p:cNvGrpSpPr/>
        <p:nvPr/>
      </p:nvGrpSpPr>
      <p:grpSpPr>
        <a:xfrm>
          <a:off x="0" y="0"/>
          <a:ext cx="0" cy="0"/>
          <a:chOff x="0" y="0"/>
          <a:chExt cx="0" cy="0"/>
        </a:xfrm>
      </p:grpSpPr>
      <p:sp>
        <p:nvSpPr>
          <p:cNvPr id="229" name="Google Shape;229;g35f391192_06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0" name="Google Shape;230;g35f391192_06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35" name="Shape 235"/>
        <p:cNvGrpSpPr/>
        <p:nvPr/>
      </p:nvGrpSpPr>
      <p:grpSpPr>
        <a:xfrm>
          <a:off x="0" y="0"/>
          <a:ext cx="0" cy="0"/>
          <a:chOff x="0" y="0"/>
          <a:chExt cx="0" cy="0"/>
        </a:xfrm>
      </p:grpSpPr>
      <p:sp>
        <p:nvSpPr>
          <p:cNvPr id="236" name="Google Shape;236;g5411e528fb_0_2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37" name="Google Shape;237;g5411e528fb_0_2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43" name="Shape 243"/>
        <p:cNvGrpSpPr/>
        <p:nvPr/>
      </p:nvGrpSpPr>
      <p:grpSpPr>
        <a:xfrm>
          <a:off x="0" y="0"/>
          <a:ext cx="0" cy="0"/>
          <a:chOff x="0" y="0"/>
          <a:chExt cx="0" cy="0"/>
        </a:xfrm>
      </p:grpSpPr>
      <p:sp>
        <p:nvSpPr>
          <p:cNvPr id="244" name="Google Shape;244;ga9db044000_1_1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45" name="Google Shape;245;ga9db044000_1_1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252" name="Shape 252"/>
        <p:cNvGrpSpPr/>
        <p:nvPr/>
      </p:nvGrpSpPr>
      <p:grpSpPr>
        <a:xfrm>
          <a:off x="0" y="0"/>
          <a:ext cx="0" cy="0"/>
          <a:chOff x="0" y="0"/>
          <a:chExt cx="0" cy="0"/>
        </a:xfrm>
      </p:grpSpPr>
      <p:sp>
        <p:nvSpPr>
          <p:cNvPr id="253" name="Google Shape;253;g35ed75ccf_02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254" name="Google Shape;254;g35ed75ccf_02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1" name="Shape 101"/>
        <p:cNvGrpSpPr/>
        <p:nvPr/>
      </p:nvGrpSpPr>
      <p:grpSpPr>
        <a:xfrm>
          <a:off x="0" y="0"/>
          <a:ext cx="0" cy="0"/>
          <a:chOff x="0" y="0"/>
          <a:chExt cx="0" cy="0"/>
        </a:xfrm>
      </p:grpSpPr>
      <p:sp>
        <p:nvSpPr>
          <p:cNvPr id="102" name="Google Shape;102;ga9db044000_1_2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03" name="Google Shape;103;ga9db044000_1_2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08" name="Shape 108"/>
        <p:cNvGrpSpPr/>
        <p:nvPr/>
      </p:nvGrpSpPr>
      <p:grpSpPr>
        <a:xfrm>
          <a:off x="0" y="0"/>
          <a:ext cx="0" cy="0"/>
          <a:chOff x="0" y="0"/>
          <a:chExt cx="0" cy="0"/>
        </a:xfrm>
      </p:grpSpPr>
      <p:sp>
        <p:nvSpPr>
          <p:cNvPr id="109" name="Google Shape;109;g35f391192_057: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0" name="Google Shape;110;g35f391192_057: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17" name="Shape 117"/>
        <p:cNvGrpSpPr/>
        <p:nvPr/>
      </p:nvGrpSpPr>
      <p:grpSpPr>
        <a:xfrm>
          <a:off x="0" y="0"/>
          <a:ext cx="0" cy="0"/>
          <a:chOff x="0" y="0"/>
          <a:chExt cx="0" cy="0"/>
        </a:xfrm>
      </p:grpSpPr>
      <p:sp>
        <p:nvSpPr>
          <p:cNvPr id="118" name="Google Shape;118;g9fef239311_1_8: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19" name="Google Shape;119;g9fef239311_1_8: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27" name="Shape 127"/>
        <p:cNvGrpSpPr/>
        <p:nvPr/>
      </p:nvGrpSpPr>
      <p:grpSpPr>
        <a:xfrm>
          <a:off x="0" y="0"/>
          <a:ext cx="0" cy="0"/>
          <a:chOff x="0" y="0"/>
          <a:chExt cx="0" cy="0"/>
        </a:xfrm>
      </p:grpSpPr>
      <p:sp>
        <p:nvSpPr>
          <p:cNvPr id="128" name="Google Shape;128;ga13f2032b8_1_3: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29" name="Google Shape;129;ga13f2032b8_1_3: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37" name="Shape 137"/>
        <p:cNvGrpSpPr/>
        <p:nvPr/>
      </p:nvGrpSpPr>
      <p:grpSpPr>
        <a:xfrm>
          <a:off x="0" y="0"/>
          <a:ext cx="0" cy="0"/>
          <a:chOff x="0" y="0"/>
          <a:chExt cx="0" cy="0"/>
        </a:xfrm>
      </p:grpSpPr>
      <p:sp>
        <p:nvSpPr>
          <p:cNvPr id="138" name="Google Shape;138;ga13f2032b8_0_2: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39" name="Google Shape;139;ga13f2032b8_0_2: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47" name="Shape 147"/>
        <p:cNvGrpSpPr/>
        <p:nvPr/>
      </p:nvGrpSpPr>
      <p:grpSpPr>
        <a:xfrm>
          <a:off x="0" y="0"/>
          <a:ext cx="0" cy="0"/>
          <a:chOff x="0" y="0"/>
          <a:chExt cx="0" cy="0"/>
        </a:xfrm>
      </p:grpSpPr>
      <p:sp>
        <p:nvSpPr>
          <p:cNvPr id="148" name="Google Shape;148;g35f391192_04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49" name="Google Shape;149;g35f391192_04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55" name="Shape 155"/>
        <p:cNvGrpSpPr/>
        <p:nvPr/>
      </p:nvGrpSpPr>
      <p:grpSpPr>
        <a:xfrm>
          <a:off x="0" y="0"/>
          <a:ext cx="0" cy="0"/>
          <a:chOff x="0" y="0"/>
          <a:chExt cx="0" cy="0"/>
        </a:xfrm>
      </p:grpSpPr>
      <p:sp>
        <p:nvSpPr>
          <p:cNvPr id="156" name="Google Shape;156;p: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57" name="Google Shape;157;p: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showMasterPhAnim="0" showMasterSp="0">
  <p:cSld>
    <p:spTree>
      <p:nvGrpSpPr>
        <p:cNvPr id="168" name="Shape 168"/>
        <p:cNvGrpSpPr/>
        <p:nvPr/>
      </p:nvGrpSpPr>
      <p:grpSpPr>
        <a:xfrm>
          <a:off x="0" y="0"/>
          <a:ext cx="0" cy="0"/>
          <a:chOff x="0" y="0"/>
          <a:chExt cx="0" cy="0"/>
        </a:xfrm>
      </p:grpSpPr>
      <p:sp>
        <p:nvSpPr>
          <p:cNvPr id="169" name="Google Shape;169;ga13f2032b8_1_15:notes"/>
          <p:cNvSpPr/>
          <p:nvPr>
            <p:ph idx="2" type="sldImg"/>
          </p:nvPr>
        </p:nvSpPr>
        <p:spPr>
          <a:xfrm>
            <a:off x="381175" y="685800"/>
            <a:ext cx="6096300" cy="3429000"/>
          </a:xfrm>
          <a:custGeom>
            <a:rect b="b" l="l" r="r" t="t"/>
            <a:pathLst>
              <a:path extrusionOk="0" h="120000" w="120000">
                <a:moveTo>
                  <a:pt x="0" y="0"/>
                </a:moveTo>
                <a:lnTo>
                  <a:pt x="120000" y="0"/>
                </a:lnTo>
                <a:lnTo>
                  <a:pt x="120000" y="120000"/>
                </a:lnTo>
                <a:lnTo>
                  <a:pt x="0" y="120000"/>
                </a:lnTo>
                <a:close/>
              </a:path>
            </a:pathLst>
          </a:custGeom>
        </p:spPr>
      </p:sp>
      <p:sp>
        <p:nvSpPr>
          <p:cNvPr id="170" name="Google Shape;170;ga13f2032b8_1_15:notes"/>
          <p:cNvSpPr txBox="1"/>
          <p:nvPr>
            <p:ph idx="1" type="body"/>
          </p:nvPr>
        </p:nvSpPr>
        <p:spPr>
          <a:xfrm>
            <a:off x="685800" y="4343400"/>
            <a:ext cx="5486400" cy="4114800"/>
          </a:xfrm>
          <a:prstGeom prst="rect">
            <a:avLst/>
          </a:prstGeom>
        </p:spPr>
        <p:txBody>
          <a:bodyPr anchorCtr="0" anchor="t" bIns="91425" lIns="91425" spcFirstLastPara="1" rIns="91425" wrap="square" tIns="91425">
            <a:noAutofit/>
          </a:bodyPr>
          <a:lstStyle/>
          <a:p>
            <a:pPr indent="0" lvl="0" marL="0" rtl="0" algn="l">
              <a:spcBef>
                <a:spcPts val="0"/>
              </a:spcBef>
              <a:spcAft>
                <a:spcPts val="0"/>
              </a:spcAft>
              <a:buNone/>
            </a:pPr>
            <a:r>
              <a:t/>
            </a:r>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slide" type="title">
  <p:cSld name="TITLE">
    <p:bg>
      <p:bgPr>
        <a:solidFill>
          <a:schemeClr val="dk1"/>
        </a:solidFill>
      </p:bgPr>
    </p:bg>
    <p:spTree>
      <p:nvGrpSpPr>
        <p:cNvPr id="9" name="Shape 9"/>
        <p:cNvGrpSpPr/>
        <p:nvPr/>
      </p:nvGrpSpPr>
      <p:grpSpPr>
        <a:xfrm>
          <a:off x="0" y="0"/>
          <a:ext cx="0" cy="0"/>
          <a:chOff x="0" y="0"/>
          <a:chExt cx="0" cy="0"/>
        </a:xfrm>
      </p:grpSpPr>
      <p:sp>
        <p:nvSpPr>
          <p:cNvPr id="10" name="Google Shape;10;p2"/>
          <p:cNvSpPr/>
          <p:nvPr/>
        </p:nvSpPr>
        <p:spPr>
          <a:xfrm>
            <a:off x="-125" y="0"/>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1" name="Google Shape;11;p2"/>
          <p:cNvSpPr txBox="1"/>
          <p:nvPr>
            <p:ph type="ctr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2" name="Google Shape;12;p2"/>
          <p:cNvSpPr txBox="1"/>
          <p:nvPr>
            <p:ph idx="1" type="subTitle"/>
          </p:nvPr>
        </p:nvSpPr>
        <p:spPr>
          <a:xfrm>
            <a:off x="311700" y="1878560"/>
            <a:ext cx="4242600" cy="7383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lt2"/>
              </a:buClr>
              <a:buSzPts val="1600"/>
              <a:buNone/>
              <a:defRPr sz="1600">
                <a:solidFill>
                  <a:schemeClr val="lt2"/>
                </a:solidFill>
              </a:defRPr>
            </a:lvl1pPr>
            <a:lvl2pPr lvl="1">
              <a:lnSpc>
                <a:spcPct val="100000"/>
              </a:lnSpc>
              <a:spcBef>
                <a:spcPts val="0"/>
              </a:spcBef>
              <a:spcAft>
                <a:spcPts val="0"/>
              </a:spcAft>
              <a:buClr>
                <a:schemeClr val="lt2"/>
              </a:buClr>
              <a:buSzPts val="1600"/>
              <a:buNone/>
              <a:defRPr sz="1600">
                <a:solidFill>
                  <a:schemeClr val="lt2"/>
                </a:solidFill>
              </a:defRPr>
            </a:lvl2pPr>
            <a:lvl3pPr lvl="2">
              <a:lnSpc>
                <a:spcPct val="100000"/>
              </a:lnSpc>
              <a:spcBef>
                <a:spcPts val="0"/>
              </a:spcBef>
              <a:spcAft>
                <a:spcPts val="0"/>
              </a:spcAft>
              <a:buClr>
                <a:schemeClr val="lt2"/>
              </a:buClr>
              <a:buSzPts val="1600"/>
              <a:buNone/>
              <a:defRPr sz="1600">
                <a:solidFill>
                  <a:schemeClr val="lt2"/>
                </a:solidFill>
              </a:defRPr>
            </a:lvl3pPr>
            <a:lvl4pPr lvl="3">
              <a:lnSpc>
                <a:spcPct val="100000"/>
              </a:lnSpc>
              <a:spcBef>
                <a:spcPts val="0"/>
              </a:spcBef>
              <a:spcAft>
                <a:spcPts val="0"/>
              </a:spcAft>
              <a:buClr>
                <a:schemeClr val="lt2"/>
              </a:buClr>
              <a:buSzPts val="1600"/>
              <a:buNone/>
              <a:defRPr sz="1600">
                <a:solidFill>
                  <a:schemeClr val="lt2"/>
                </a:solidFill>
              </a:defRPr>
            </a:lvl4pPr>
            <a:lvl5pPr lvl="4">
              <a:lnSpc>
                <a:spcPct val="100000"/>
              </a:lnSpc>
              <a:spcBef>
                <a:spcPts val="0"/>
              </a:spcBef>
              <a:spcAft>
                <a:spcPts val="0"/>
              </a:spcAft>
              <a:buClr>
                <a:schemeClr val="lt2"/>
              </a:buClr>
              <a:buSzPts val="1600"/>
              <a:buNone/>
              <a:defRPr sz="1600">
                <a:solidFill>
                  <a:schemeClr val="lt2"/>
                </a:solidFill>
              </a:defRPr>
            </a:lvl5pPr>
            <a:lvl6pPr lvl="5">
              <a:lnSpc>
                <a:spcPct val="100000"/>
              </a:lnSpc>
              <a:spcBef>
                <a:spcPts val="0"/>
              </a:spcBef>
              <a:spcAft>
                <a:spcPts val="0"/>
              </a:spcAft>
              <a:buClr>
                <a:schemeClr val="lt2"/>
              </a:buClr>
              <a:buSzPts val="1600"/>
              <a:buNone/>
              <a:defRPr sz="1600">
                <a:solidFill>
                  <a:schemeClr val="lt2"/>
                </a:solidFill>
              </a:defRPr>
            </a:lvl6pPr>
            <a:lvl7pPr lvl="6">
              <a:lnSpc>
                <a:spcPct val="100000"/>
              </a:lnSpc>
              <a:spcBef>
                <a:spcPts val="0"/>
              </a:spcBef>
              <a:spcAft>
                <a:spcPts val="0"/>
              </a:spcAft>
              <a:buClr>
                <a:schemeClr val="lt2"/>
              </a:buClr>
              <a:buSzPts val="1600"/>
              <a:buNone/>
              <a:defRPr sz="1600">
                <a:solidFill>
                  <a:schemeClr val="lt2"/>
                </a:solidFill>
              </a:defRPr>
            </a:lvl7pPr>
            <a:lvl8pPr lvl="7">
              <a:lnSpc>
                <a:spcPct val="100000"/>
              </a:lnSpc>
              <a:spcBef>
                <a:spcPts val="0"/>
              </a:spcBef>
              <a:spcAft>
                <a:spcPts val="0"/>
              </a:spcAft>
              <a:buClr>
                <a:schemeClr val="lt2"/>
              </a:buClr>
              <a:buSzPts val="1600"/>
              <a:buNone/>
              <a:defRPr sz="1600">
                <a:solidFill>
                  <a:schemeClr val="lt2"/>
                </a:solidFill>
              </a:defRPr>
            </a:lvl8pPr>
            <a:lvl9pPr lvl="8">
              <a:lnSpc>
                <a:spcPct val="100000"/>
              </a:lnSpc>
              <a:spcBef>
                <a:spcPts val="0"/>
              </a:spcBef>
              <a:spcAft>
                <a:spcPts val="0"/>
              </a:spcAft>
              <a:buClr>
                <a:schemeClr val="lt2"/>
              </a:buClr>
              <a:buSzPts val="1600"/>
              <a:buNone/>
              <a:defRPr sz="1600">
                <a:solidFill>
                  <a:schemeClr val="lt2"/>
                </a:solidFill>
              </a:defRPr>
            </a:lvl9pPr>
          </a:lstStyle>
          <a:p/>
        </p:txBody>
      </p:sp>
      <p:sp>
        <p:nvSpPr>
          <p:cNvPr id="13" name="Google Shape;13;p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ig number">
  <p:cSld name="BIG_NUMBER">
    <p:bg>
      <p:bgPr>
        <a:solidFill>
          <a:schemeClr val="dk1"/>
        </a:solidFill>
      </p:bgPr>
    </p:bg>
    <p:spTree>
      <p:nvGrpSpPr>
        <p:cNvPr id="54" name="Shape 54"/>
        <p:cNvGrpSpPr/>
        <p:nvPr/>
      </p:nvGrpSpPr>
      <p:grpSpPr>
        <a:xfrm>
          <a:off x="0" y="0"/>
          <a:ext cx="0" cy="0"/>
          <a:chOff x="0" y="0"/>
          <a:chExt cx="0" cy="0"/>
        </a:xfrm>
      </p:grpSpPr>
      <p:sp>
        <p:nvSpPr>
          <p:cNvPr id="55" name="Google Shape;55;p11"/>
          <p:cNvSpPr txBox="1"/>
          <p:nvPr>
            <p:ph hasCustomPrompt="1" type="title"/>
          </p:nvPr>
        </p:nvSpPr>
        <p:spPr>
          <a:xfrm>
            <a:off x="311750" y="831175"/>
            <a:ext cx="5334900" cy="1244700"/>
          </a:xfrm>
          <a:prstGeom prst="rect">
            <a:avLst/>
          </a:prstGeom>
        </p:spPr>
        <p:txBody>
          <a:bodyPr anchorCtr="0" anchor="b" bIns="91425" lIns="91425" spcFirstLastPara="1" rIns="91425" wrap="square" tIns="91425">
            <a:normAutofit/>
          </a:bodyPr>
          <a:lstStyle>
            <a:lvl1pPr lvl="0">
              <a:spcBef>
                <a:spcPts val="0"/>
              </a:spcBef>
              <a:spcAft>
                <a:spcPts val="0"/>
              </a:spcAft>
              <a:buClr>
                <a:schemeClr val="lt1"/>
              </a:buClr>
              <a:buSzPts val="10000"/>
              <a:buNone/>
              <a:defRPr sz="10000">
                <a:solidFill>
                  <a:schemeClr val="lt1"/>
                </a:solidFill>
              </a:defRPr>
            </a:lvl1pPr>
            <a:lvl2pPr lvl="1">
              <a:spcBef>
                <a:spcPts val="0"/>
              </a:spcBef>
              <a:spcAft>
                <a:spcPts val="0"/>
              </a:spcAft>
              <a:buClr>
                <a:schemeClr val="lt1"/>
              </a:buClr>
              <a:buSzPts val="10000"/>
              <a:buNone/>
              <a:defRPr sz="10000">
                <a:solidFill>
                  <a:schemeClr val="lt1"/>
                </a:solidFill>
              </a:defRPr>
            </a:lvl2pPr>
            <a:lvl3pPr lvl="2">
              <a:spcBef>
                <a:spcPts val="0"/>
              </a:spcBef>
              <a:spcAft>
                <a:spcPts val="0"/>
              </a:spcAft>
              <a:buClr>
                <a:schemeClr val="lt1"/>
              </a:buClr>
              <a:buSzPts val="10000"/>
              <a:buNone/>
              <a:defRPr sz="10000">
                <a:solidFill>
                  <a:schemeClr val="lt1"/>
                </a:solidFill>
              </a:defRPr>
            </a:lvl3pPr>
            <a:lvl4pPr lvl="3">
              <a:spcBef>
                <a:spcPts val="0"/>
              </a:spcBef>
              <a:spcAft>
                <a:spcPts val="0"/>
              </a:spcAft>
              <a:buClr>
                <a:schemeClr val="lt1"/>
              </a:buClr>
              <a:buSzPts val="10000"/>
              <a:buNone/>
              <a:defRPr sz="10000">
                <a:solidFill>
                  <a:schemeClr val="lt1"/>
                </a:solidFill>
              </a:defRPr>
            </a:lvl4pPr>
            <a:lvl5pPr lvl="4">
              <a:spcBef>
                <a:spcPts val="0"/>
              </a:spcBef>
              <a:spcAft>
                <a:spcPts val="0"/>
              </a:spcAft>
              <a:buClr>
                <a:schemeClr val="lt1"/>
              </a:buClr>
              <a:buSzPts val="10000"/>
              <a:buNone/>
              <a:defRPr sz="10000">
                <a:solidFill>
                  <a:schemeClr val="lt1"/>
                </a:solidFill>
              </a:defRPr>
            </a:lvl5pPr>
            <a:lvl6pPr lvl="5">
              <a:spcBef>
                <a:spcPts val="0"/>
              </a:spcBef>
              <a:spcAft>
                <a:spcPts val="0"/>
              </a:spcAft>
              <a:buClr>
                <a:schemeClr val="lt1"/>
              </a:buClr>
              <a:buSzPts val="10000"/>
              <a:buNone/>
              <a:defRPr sz="10000">
                <a:solidFill>
                  <a:schemeClr val="lt1"/>
                </a:solidFill>
              </a:defRPr>
            </a:lvl6pPr>
            <a:lvl7pPr lvl="6">
              <a:spcBef>
                <a:spcPts val="0"/>
              </a:spcBef>
              <a:spcAft>
                <a:spcPts val="0"/>
              </a:spcAft>
              <a:buClr>
                <a:schemeClr val="lt1"/>
              </a:buClr>
              <a:buSzPts val="10000"/>
              <a:buNone/>
              <a:defRPr sz="10000">
                <a:solidFill>
                  <a:schemeClr val="lt1"/>
                </a:solidFill>
              </a:defRPr>
            </a:lvl7pPr>
            <a:lvl8pPr lvl="7">
              <a:spcBef>
                <a:spcPts val="0"/>
              </a:spcBef>
              <a:spcAft>
                <a:spcPts val="0"/>
              </a:spcAft>
              <a:buClr>
                <a:schemeClr val="lt1"/>
              </a:buClr>
              <a:buSzPts val="10000"/>
              <a:buNone/>
              <a:defRPr sz="10000">
                <a:solidFill>
                  <a:schemeClr val="lt1"/>
                </a:solidFill>
              </a:defRPr>
            </a:lvl8pPr>
            <a:lvl9pPr lvl="8">
              <a:spcBef>
                <a:spcPts val="0"/>
              </a:spcBef>
              <a:spcAft>
                <a:spcPts val="0"/>
              </a:spcAft>
              <a:buClr>
                <a:schemeClr val="lt1"/>
              </a:buClr>
              <a:buSzPts val="10000"/>
              <a:buNone/>
              <a:defRPr sz="10000">
                <a:solidFill>
                  <a:schemeClr val="lt1"/>
                </a:solidFill>
              </a:defRPr>
            </a:lvl9pPr>
          </a:lstStyle>
          <a:p>
            <a:r>
              <a:t>xx%</a:t>
            </a:r>
          </a:p>
        </p:txBody>
      </p:sp>
      <p:sp>
        <p:nvSpPr>
          <p:cNvPr id="56" name="Google Shape;56;p11"/>
          <p:cNvSpPr txBox="1"/>
          <p:nvPr>
            <p:ph idx="1" type="body"/>
          </p:nvPr>
        </p:nvSpPr>
        <p:spPr>
          <a:xfrm>
            <a:off x="311700" y="2121425"/>
            <a:ext cx="5334900" cy="942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57" name="Google Shape;57;p1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type="blank">
  <p:cSld name="BLANK">
    <p:spTree>
      <p:nvGrpSpPr>
        <p:cNvPr id="58" name="Shape 58"/>
        <p:cNvGrpSpPr/>
        <p:nvPr/>
      </p:nvGrpSpPr>
      <p:grpSpPr>
        <a:xfrm>
          <a:off x="0" y="0"/>
          <a:ext cx="0" cy="0"/>
          <a:chOff x="0" y="0"/>
          <a:chExt cx="0" cy="0"/>
        </a:xfrm>
      </p:grpSpPr>
      <p:sp>
        <p:nvSpPr>
          <p:cNvPr id="59" name="Google Shape;59;p1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p:cSld name="TITLE_1">
    <p:spTree>
      <p:nvGrpSpPr>
        <p:cNvPr id="60" name="Shape 60"/>
        <p:cNvGrpSpPr/>
        <p:nvPr/>
      </p:nvGrpSpPr>
      <p:grpSpPr>
        <a:xfrm>
          <a:off x="0" y="0"/>
          <a:ext cx="0" cy="0"/>
          <a:chOff x="0" y="0"/>
          <a:chExt cx="0" cy="0"/>
        </a:xfrm>
      </p:grpSpPr>
      <p:sp>
        <p:nvSpPr>
          <p:cNvPr id="61" name="Google Shape;61;p13"/>
          <p:cNvSpPr/>
          <p:nvPr/>
        </p:nvSpPr>
        <p:spPr>
          <a:xfrm>
            <a:off x="0" y="0"/>
            <a:ext cx="9144000" cy="37458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2" name="Google Shape;62;p13"/>
          <p:cNvSpPr/>
          <p:nvPr/>
        </p:nvSpPr>
        <p:spPr>
          <a:xfrm>
            <a:off x="579000" y="1920450"/>
            <a:ext cx="54300" cy="11919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63" name="Google Shape;63;p13"/>
          <p:cNvSpPr txBox="1"/>
          <p:nvPr>
            <p:ph type="ctrTitle"/>
          </p:nvPr>
        </p:nvSpPr>
        <p:spPr>
          <a:xfrm>
            <a:off x="685800" y="1915625"/>
            <a:ext cx="5412300" cy="1159800"/>
          </a:xfrm>
          <a:prstGeom prst="rect">
            <a:avLst/>
          </a:prstGeom>
        </p:spPr>
        <p:txBody>
          <a:bodyPr anchorCtr="0" anchor="ctr" bIns="91425" lIns="91425" spcFirstLastPara="1" rIns="91425" wrap="square" tIns="91425">
            <a:normAutofit/>
          </a:bodyPr>
          <a:lstStyle>
            <a:lvl1pPr lvl="0" rtl="0">
              <a:spcBef>
                <a:spcPts val="0"/>
              </a:spcBef>
              <a:spcAft>
                <a:spcPts val="0"/>
              </a:spcAft>
              <a:buClr>
                <a:srgbClr val="FFFFFF"/>
              </a:buClr>
              <a:buSzPts val="4800"/>
              <a:buNone/>
              <a:defRPr sz="4800">
                <a:solidFill>
                  <a:srgbClr val="FFFFFF"/>
                </a:solidFill>
              </a:defRPr>
            </a:lvl1pPr>
            <a:lvl2pPr lvl="1" rtl="0">
              <a:spcBef>
                <a:spcPts val="0"/>
              </a:spcBef>
              <a:spcAft>
                <a:spcPts val="0"/>
              </a:spcAft>
              <a:buClr>
                <a:srgbClr val="FFFFFF"/>
              </a:buClr>
              <a:buSzPts val="4800"/>
              <a:buNone/>
              <a:defRPr sz="4800">
                <a:solidFill>
                  <a:srgbClr val="FFFFFF"/>
                </a:solidFill>
              </a:defRPr>
            </a:lvl2pPr>
            <a:lvl3pPr lvl="2" rtl="0">
              <a:spcBef>
                <a:spcPts val="0"/>
              </a:spcBef>
              <a:spcAft>
                <a:spcPts val="0"/>
              </a:spcAft>
              <a:buClr>
                <a:srgbClr val="FFFFFF"/>
              </a:buClr>
              <a:buSzPts val="4800"/>
              <a:buNone/>
              <a:defRPr sz="4800">
                <a:solidFill>
                  <a:srgbClr val="FFFFFF"/>
                </a:solidFill>
              </a:defRPr>
            </a:lvl3pPr>
            <a:lvl4pPr lvl="3" rtl="0">
              <a:spcBef>
                <a:spcPts val="0"/>
              </a:spcBef>
              <a:spcAft>
                <a:spcPts val="0"/>
              </a:spcAft>
              <a:buClr>
                <a:srgbClr val="FFFFFF"/>
              </a:buClr>
              <a:buSzPts val="4800"/>
              <a:buNone/>
              <a:defRPr sz="4800">
                <a:solidFill>
                  <a:srgbClr val="FFFFFF"/>
                </a:solidFill>
              </a:defRPr>
            </a:lvl4pPr>
            <a:lvl5pPr lvl="4" rtl="0">
              <a:spcBef>
                <a:spcPts val="0"/>
              </a:spcBef>
              <a:spcAft>
                <a:spcPts val="0"/>
              </a:spcAft>
              <a:buClr>
                <a:srgbClr val="FFFFFF"/>
              </a:buClr>
              <a:buSzPts val="4800"/>
              <a:buNone/>
              <a:defRPr sz="4800">
                <a:solidFill>
                  <a:srgbClr val="FFFFFF"/>
                </a:solidFill>
              </a:defRPr>
            </a:lvl5pPr>
            <a:lvl6pPr lvl="5" rtl="0">
              <a:spcBef>
                <a:spcPts val="0"/>
              </a:spcBef>
              <a:spcAft>
                <a:spcPts val="0"/>
              </a:spcAft>
              <a:buClr>
                <a:srgbClr val="FFFFFF"/>
              </a:buClr>
              <a:buSzPts val="4800"/>
              <a:buNone/>
              <a:defRPr sz="4800">
                <a:solidFill>
                  <a:srgbClr val="FFFFFF"/>
                </a:solidFill>
              </a:defRPr>
            </a:lvl6pPr>
            <a:lvl7pPr lvl="6" rtl="0">
              <a:spcBef>
                <a:spcPts val="0"/>
              </a:spcBef>
              <a:spcAft>
                <a:spcPts val="0"/>
              </a:spcAft>
              <a:buClr>
                <a:srgbClr val="FFFFFF"/>
              </a:buClr>
              <a:buSzPts val="4800"/>
              <a:buNone/>
              <a:defRPr sz="4800">
                <a:solidFill>
                  <a:srgbClr val="FFFFFF"/>
                </a:solidFill>
              </a:defRPr>
            </a:lvl7pPr>
            <a:lvl8pPr lvl="7" rtl="0">
              <a:spcBef>
                <a:spcPts val="0"/>
              </a:spcBef>
              <a:spcAft>
                <a:spcPts val="0"/>
              </a:spcAft>
              <a:buClr>
                <a:srgbClr val="FFFFFF"/>
              </a:buClr>
              <a:buSzPts val="4800"/>
              <a:buNone/>
              <a:defRPr sz="4800">
                <a:solidFill>
                  <a:srgbClr val="FFFFFF"/>
                </a:solidFill>
              </a:defRPr>
            </a:lvl8pPr>
            <a:lvl9pPr lvl="8" rtl="0">
              <a:spcBef>
                <a:spcPts val="0"/>
              </a:spcBef>
              <a:spcAft>
                <a:spcPts val="0"/>
              </a:spcAft>
              <a:buClr>
                <a:srgbClr val="FFFFFF"/>
              </a:buClr>
              <a:buSzPts val="4800"/>
              <a:buNone/>
              <a:defRPr sz="4800">
                <a:solidFill>
                  <a:srgbClr val="FFFFFF"/>
                </a:solidFill>
              </a:defRPr>
            </a:lvl9pPr>
          </a:lstStyle>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Quote">
  <p:cSld name="TITLE_1_1">
    <p:spTree>
      <p:nvGrpSpPr>
        <p:cNvPr id="64" name="Shape 64"/>
        <p:cNvGrpSpPr/>
        <p:nvPr/>
      </p:nvGrpSpPr>
      <p:grpSpPr>
        <a:xfrm>
          <a:off x="0" y="0"/>
          <a:ext cx="0" cy="0"/>
          <a:chOff x="0" y="0"/>
          <a:chExt cx="0" cy="0"/>
        </a:xfrm>
      </p:grpSpPr>
      <p:sp>
        <p:nvSpPr>
          <p:cNvPr id="65" name="Google Shape;65;p14"/>
          <p:cNvSpPr/>
          <p:nvPr/>
        </p:nvSpPr>
        <p:spPr>
          <a:xfrm>
            <a:off x="0" y="-9750"/>
            <a:ext cx="7726800" cy="51630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66" name="Google Shape;66;p14"/>
          <p:cNvSpPr txBox="1"/>
          <p:nvPr>
            <p:ph idx="1" type="body"/>
          </p:nvPr>
        </p:nvSpPr>
        <p:spPr>
          <a:xfrm>
            <a:off x="1261050" y="1058150"/>
            <a:ext cx="5404500" cy="2744400"/>
          </a:xfrm>
          <a:prstGeom prst="rect">
            <a:avLst/>
          </a:prstGeom>
        </p:spPr>
        <p:txBody>
          <a:bodyPr anchorCtr="0" anchor="t" bIns="91425" lIns="91425" spcFirstLastPara="1" rIns="91425" wrap="square" tIns="91425">
            <a:normAutofit/>
          </a:bodyPr>
          <a:lstStyle>
            <a:lvl1pPr indent="-419100" lvl="0" marL="457200" rtl="0">
              <a:spcBef>
                <a:spcPts val="0"/>
              </a:spcBef>
              <a:spcAft>
                <a:spcPts val="0"/>
              </a:spcAft>
              <a:buClr>
                <a:srgbClr val="FFFFFF"/>
              </a:buClr>
              <a:buSzPts val="3000"/>
              <a:buChar char="●"/>
              <a:defRPr i="1" sz="3000">
                <a:solidFill>
                  <a:srgbClr val="FFFFFF"/>
                </a:solidFill>
              </a:defRPr>
            </a:lvl1pPr>
            <a:lvl2pPr indent="-419100" lvl="1" marL="914400" rtl="0">
              <a:spcBef>
                <a:spcPts val="0"/>
              </a:spcBef>
              <a:spcAft>
                <a:spcPts val="0"/>
              </a:spcAft>
              <a:buClr>
                <a:srgbClr val="FFFFFF"/>
              </a:buClr>
              <a:buSzPts val="3000"/>
              <a:buChar char="○"/>
              <a:defRPr i="1" sz="3000">
                <a:solidFill>
                  <a:srgbClr val="FFFFFF"/>
                </a:solidFill>
              </a:defRPr>
            </a:lvl2pPr>
            <a:lvl3pPr indent="-419100" lvl="2" marL="1371600" rtl="0">
              <a:spcBef>
                <a:spcPts val="0"/>
              </a:spcBef>
              <a:spcAft>
                <a:spcPts val="0"/>
              </a:spcAft>
              <a:buClr>
                <a:srgbClr val="FFFFFF"/>
              </a:buClr>
              <a:buSzPts val="3000"/>
              <a:buChar char="■"/>
              <a:defRPr i="1" sz="3000">
                <a:solidFill>
                  <a:srgbClr val="FFFFFF"/>
                </a:solidFill>
              </a:defRPr>
            </a:lvl3pPr>
            <a:lvl4pPr indent="-419100" lvl="3" marL="1828800" rtl="0">
              <a:spcBef>
                <a:spcPts val="0"/>
              </a:spcBef>
              <a:spcAft>
                <a:spcPts val="0"/>
              </a:spcAft>
              <a:buClr>
                <a:srgbClr val="FFFFFF"/>
              </a:buClr>
              <a:buSzPts val="3000"/>
              <a:buChar char="●"/>
              <a:defRPr i="1" sz="3000">
                <a:solidFill>
                  <a:srgbClr val="FFFFFF"/>
                </a:solidFill>
              </a:defRPr>
            </a:lvl4pPr>
            <a:lvl5pPr indent="-419100" lvl="4" marL="2286000" rtl="0">
              <a:spcBef>
                <a:spcPts val="0"/>
              </a:spcBef>
              <a:spcAft>
                <a:spcPts val="0"/>
              </a:spcAft>
              <a:buClr>
                <a:srgbClr val="FFFFFF"/>
              </a:buClr>
              <a:buSzPts val="3000"/>
              <a:buChar char="○"/>
              <a:defRPr i="1" sz="3000">
                <a:solidFill>
                  <a:srgbClr val="FFFFFF"/>
                </a:solidFill>
              </a:defRPr>
            </a:lvl5pPr>
            <a:lvl6pPr indent="-419100" lvl="5" marL="2743200" rtl="0">
              <a:spcBef>
                <a:spcPts val="0"/>
              </a:spcBef>
              <a:spcAft>
                <a:spcPts val="0"/>
              </a:spcAft>
              <a:buClr>
                <a:srgbClr val="FFFFFF"/>
              </a:buClr>
              <a:buSzPts val="3000"/>
              <a:buChar char="■"/>
              <a:defRPr i="1" sz="3000">
                <a:solidFill>
                  <a:srgbClr val="FFFFFF"/>
                </a:solidFill>
              </a:defRPr>
            </a:lvl6pPr>
            <a:lvl7pPr indent="-419100" lvl="6" marL="3200400" rtl="0">
              <a:spcBef>
                <a:spcPts val="0"/>
              </a:spcBef>
              <a:spcAft>
                <a:spcPts val="0"/>
              </a:spcAft>
              <a:buClr>
                <a:srgbClr val="FFFFFF"/>
              </a:buClr>
              <a:buSzPts val="3000"/>
              <a:buChar char="●"/>
              <a:defRPr i="1" sz="3000">
                <a:solidFill>
                  <a:srgbClr val="FFFFFF"/>
                </a:solidFill>
              </a:defRPr>
            </a:lvl7pPr>
            <a:lvl8pPr indent="-419100" lvl="7" marL="3657600" rtl="0">
              <a:spcBef>
                <a:spcPts val="0"/>
              </a:spcBef>
              <a:spcAft>
                <a:spcPts val="0"/>
              </a:spcAft>
              <a:buClr>
                <a:srgbClr val="FFFFFF"/>
              </a:buClr>
              <a:buSzPts val="3000"/>
              <a:buChar char="○"/>
              <a:defRPr i="1" sz="3000">
                <a:solidFill>
                  <a:srgbClr val="FFFFFF"/>
                </a:solidFill>
              </a:defRPr>
            </a:lvl8pPr>
            <a:lvl9pPr indent="-419100" lvl="8" marL="4114800" rtl="0">
              <a:spcBef>
                <a:spcPts val="0"/>
              </a:spcBef>
              <a:spcAft>
                <a:spcPts val="0"/>
              </a:spcAft>
              <a:buClr>
                <a:srgbClr val="FFFFFF"/>
              </a:buClr>
              <a:buSzPts val="3000"/>
              <a:buChar char="■"/>
              <a:defRPr i="1" sz="3000">
                <a:solidFill>
                  <a:srgbClr val="FFFFFF"/>
                </a:solidFill>
              </a:defRPr>
            </a:lvl9pPr>
          </a:lstStyle>
          <a:p/>
        </p:txBody>
      </p:sp>
      <p:sp>
        <p:nvSpPr>
          <p:cNvPr id="67" name="Google Shape;67;p14"/>
          <p:cNvSpPr txBox="1"/>
          <p:nvPr/>
        </p:nvSpPr>
        <p:spPr>
          <a:xfrm>
            <a:off x="439873" y="742344"/>
            <a:ext cx="1957200" cy="6537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b="1" lang="en" sz="9600">
                <a:solidFill>
                  <a:srgbClr val="FFFFFF"/>
                </a:solidFill>
              </a:rPr>
              <a:t>“</a:t>
            </a:r>
            <a:endParaRPr b="1" sz="9600">
              <a:solidFill>
                <a:srgbClr val="FFFFFF"/>
              </a:solidFill>
            </a:endParaRPr>
          </a:p>
        </p:txBody>
      </p:sp>
      <p:sp>
        <p:nvSpPr>
          <p:cNvPr id="68" name="Google Shape;68;p14"/>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half">
  <p:cSld name="TITLE_ONLY_1_1">
    <p:spTree>
      <p:nvGrpSpPr>
        <p:cNvPr id="69" name="Shape 69"/>
        <p:cNvGrpSpPr/>
        <p:nvPr/>
      </p:nvGrpSpPr>
      <p:grpSpPr>
        <a:xfrm>
          <a:off x="0" y="0"/>
          <a:ext cx="0" cy="0"/>
          <a:chOff x="0" y="0"/>
          <a:chExt cx="0" cy="0"/>
        </a:xfrm>
      </p:grpSpPr>
      <p:sp>
        <p:nvSpPr>
          <p:cNvPr id="70" name="Google Shape;70;p15"/>
          <p:cNvSpPr/>
          <p:nvPr/>
        </p:nvSpPr>
        <p:spPr>
          <a:xfrm>
            <a:off x="0" y="0"/>
            <a:ext cx="4578000" cy="51435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1" name="Google Shape;71;p15"/>
          <p:cNvSpPr txBox="1"/>
          <p:nvPr>
            <p:ph type="title"/>
          </p:nvPr>
        </p:nvSpPr>
        <p:spPr>
          <a:xfrm>
            <a:off x="844425" y="422500"/>
            <a:ext cx="3226800" cy="8574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72" name="Google Shape;72;p15"/>
          <p:cNvSpPr/>
          <p:nvPr/>
        </p:nvSpPr>
        <p:spPr>
          <a:xfrm>
            <a:off x="579000" y="579000"/>
            <a:ext cx="54300" cy="675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73" name="Google Shape;73;p15"/>
          <p:cNvSpPr/>
          <p:nvPr/>
        </p:nvSpPr>
        <p:spPr>
          <a:xfrm>
            <a:off x="9089700" y="0"/>
            <a:ext cx="54300" cy="5143500"/>
          </a:xfrm>
          <a:prstGeom prst="rect">
            <a:avLst/>
          </a:prstGeom>
          <a:solidFill>
            <a:srgbClr val="FF004E"/>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74" name="Google Shape;74;p15"/>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 3 columns">
  <p:cSld name="TITLE_AND_TWO_COLUMNS_1">
    <p:spTree>
      <p:nvGrpSpPr>
        <p:cNvPr id="75" name="Shape 75"/>
        <p:cNvGrpSpPr/>
        <p:nvPr/>
      </p:nvGrpSpPr>
      <p:grpSpPr>
        <a:xfrm>
          <a:off x="0" y="0"/>
          <a:ext cx="0" cy="0"/>
          <a:chOff x="0" y="0"/>
          <a:chExt cx="0" cy="0"/>
        </a:xfrm>
      </p:grpSpPr>
      <p:sp>
        <p:nvSpPr>
          <p:cNvPr id="76" name="Google Shape;76;p16"/>
          <p:cNvSpPr txBox="1"/>
          <p:nvPr>
            <p:ph type="title"/>
          </p:nvPr>
        </p:nvSpPr>
        <p:spPr>
          <a:xfrm>
            <a:off x="844425" y="422500"/>
            <a:ext cx="3226800" cy="857400"/>
          </a:xfrm>
          <a:prstGeom prst="rect">
            <a:avLst/>
          </a:prstGeom>
        </p:spPr>
        <p:txBody>
          <a:bodyPr anchorCtr="0" anchor="t" bIns="91425" lIns="91425" spcFirstLastPara="1" rIns="91425" wrap="square" tIns="91425">
            <a:normAutofit/>
          </a:bodyPr>
          <a:lstStyle>
            <a:lvl1pPr lvl="0" rtl="0">
              <a:spcBef>
                <a:spcPts val="0"/>
              </a:spcBef>
              <a:spcAft>
                <a:spcPts val="0"/>
              </a:spcAft>
              <a:buSzPts val="2800"/>
              <a:buNone/>
              <a:defRPr/>
            </a:lvl1pPr>
            <a:lvl2pPr lvl="1" rtl="0">
              <a:spcBef>
                <a:spcPts val="0"/>
              </a:spcBef>
              <a:spcAft>
                <a:spcPts val="0"/>
              </a:spcAft>
              <a:buSzPts val="2800"/>
              <a:buNone/>
              <a:defRPr/>
            </a:lvl2pPr>
            <a:lvl3pPr lvl="2" rtl="0">
              <a:spcBef>
                <a:spcPts val="0"/>
              </a:spcBef>
              <a:spcAft>
                <a:spcPts val="0"/>
              </a:spcAft>
              <a:buSzPts val="2800"/>
              <a:buNone/>
              <a:defRPr/>
            </a:lvl3pPr>
            <a:lvl4pPr lvl="3" rtl="0">
              <a:spcBef>
                <a:spcPts val="0"/>
              </a:spcBef>
              <a:spcAft>
                <a:spcPts val="0"/>
              </a:spcAft>
              <a:buSzPts val="2800"/>
              <a:buNone/>
              <a:defRPr/>
            </a:lvl4pPr>
            <a:lvl5pPr lvl="4" rtl="0">
              <a:spcBef>
                <a:spcPts val="0"/>
              </a:spcBef>
              <a:spcAft>
                <a:spcPts val="0"/>
              </a:spcAft>
              <a:buSzPts val="2800"/>
              <a:buNone/>
              <a:defRPr/>
            </a:lvl5pPr>
            <a:lvl6pPr lvl="5" rtl="0">
              <a:spcBef>
                <a:spcPts val="0"/>
              </a:spcBef>
              <a:spcAft>
                <a:spcPts val="0"/>
              </a:spcAft>
              <a:buSzPts val="2800"/>
              <a:buNone/>
              <a:defRPr/>
            </a:lvl6pPr>
            <a:lvl7pPr lvl="6" rtl="0">
              <a:spcBef>
                <a:spcPts val="0"/>
              </a:spcBef>
              <a:spcAft>
                <a:spcPts val="0"/>
              </a:spcAft>
              <a:buSzPts val="2800"/>
              <a:buNone/>
              <a:defRPr/>
            </a:lvl7pPr>
            <a:lvl8pPr lvl="7" rtl="0">
              <a:spcBef>
                <a:spcPts val="0"/>
              </a:spcBef>
              <a:spcAft>
                <a:spcPts val="0"/>
              </a:spcAft>
              <a:buSzPts val="2800"/>
              <a:buNone/>
              <a:defRPr/>
            </a:lvl8pPr>
            <a:lvl9pPr lvl="8" rtl="0">
              <a:spcBef>
                <a:spcPts val="0"/>
              </a:spcBef>
              <a:spcAft>
                <a:spcPts val="0"/>
              </a:spcAft>
              <a:buSzPts val="2800"/>
              <a:buNone/>
              <a:defRPr/>
            </a:lvl9pPr>
          </a:lstStyle>
          <a:p/>
        </p:txBody>
      </p:sp>
      <p:sp>
        <p:nvSpPr>
          <p:cNvPr id="77" name="Google Shape;77;p16"/>
          <p:cNvSpPr txBox="1"/>
          <p:nvPr>
            <p:ph idx="1" type="body"/>
          </p:nvPr>
        </p:nvSpPr>
        <p:spPr>
          <a:xfrm>
            <a:off x="844425" y="1610450"/>
            <a:ext cx="2257200" cy="33153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8" name="Google Shape;78;p16"/>
          <p:cNvSpPr txBox="1"/>
          <p:nvPr>
            <p:ph idx="2" type="body"/>
          </p:nvPr>
        </p:nvSpPr>
        <p:spPr>
          <a:xfrm>
            <a:off x="3217286" y="1610450"/>
            <a:ext cx="2257200" cy="33153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79" name="Google Shape;79;p16"/>
          <p:cNvSpPr txBox="1"/>
          <p:nvPr>
            <p:ph idx="3" type="body"/>
          </p:nvPr>
        </p:nvSpPr>
        <p:spPr>
          <a:xfrm>
            <a:off x="5590146" y="1610450"/>
            <a:ext cx="2257200" cy="3315300"/>
          </a:xfrm>
          <a:prstGeom prst="rect">
            <a:avLst/>
          </a:prstGeom>
        </p:spPr>
        <p:txBody>
          <a:bodyPr anchorCtr="0" anchor="t" bIns="91425" lIns="91425" spcFirstLastPara="1" rIns="91425" wrap="square" tIns="91425">
            <a:normAutofit/>
          </a:bodyPr>
          <a:lstStyle>
            <a:lvl1pPr indent="-317500" lvl="0" marL="457200" rtl="0">
              <a:spcBef>
                <a:spcPts val="0"/>
              </a:spcBef>
              <a:spcAft>
                <a:spcPts val="0"/>
              </a:spcAft>
              <a:buSzPts val="1400"/>
              <a:buChar char="●"/>
              <a:defRPr sz="1400"/>
            </a:lvl1pPr>
            <a:lvl2pPr indent="-317500" lvl="1" marL="914400" rtl="0">
              <a:spcBef>
                <a:spcPts val="0"/>
              </a:spcBef>
              <a:spcAft>
                <a:spcPts val="0"/>
              </a:spcAft>
              <a:buSzPts val="1400"/>
              <a:buChar char="○"/>
              <a:defRPr sz="1400"/>
            </a:lvl2pPr>
            <a:lvl3pPr indent="-317500" lvl="2" marL="1371600" rtl="0">
              <a:spcBef>
                <a:spcPts val="0"/>
              </a:spcBef>
              <a:spcAft>
                <a:spcPts val="0"/>
              </a:spcAft>
              <a:buSzPts val="1400"/>
              <a:buChar char="■"/>
              <a:defRPr sz="1400"/>
            </a:lvl3pPr>
            <a:lvl4pPr indent="-317500" lvl="3" marL="1828800" rtl="0">
              <a:spcBef>
                <a:spcPts val="0"/>
              </a:spcBef>
              <a:spcAft>
                <a:spcPts val="0"/>
              </a:spcAft>
              <a:buSzPts val="1400"/>
              <a:buChar char="●"/>
              <a:defRPr sz="1400"/>
            </a:lvl4pPr>
            <a:lvl5pPr indent="-317500" lvl="4" marL="2286000" rtl="0">
              <a:spcBef>
                <a:spcPts val="0"/>
              </a:spcBef>
              <a:spcAft>
                <a:spcPts val="0"/>
              </a:spcAft>
              <a:buSzPts val="1400"/>
              <a:buChar char="○"/>
              <a:defRPr sz="1400"/>
            </a:lvl5pPr>
            <a:lvl6pPr indent="-317500" lvl="5" marL="2743200" rtl="0">
              <a:spcBef>
                <a:spcPts val="0"/>
              </a:spcBef>
              <a:spcAft>
                <a:spcPts val="0"/>
              </a:spcAft>
              <a:buSzPts val="1400"/>
              <a:buChar char="■"/>
              <a:defRPr sz="1400"/>
            </a:lvl6pPr>
            <a:lvl7pPr indent="-317500" lvl="6" marL="3200400" rtl="0">
              <a:spcBef>
                <a:spcPts val="0"/>
              </a:spcBef>
              <a:spcAft>
                <a:spcPts val="0"/>
              </a:spcAft>
              <a:buSzPts val="1400"/>
              <a:buChar char="●"/>
              <a:defRPr sz="1400"/>
            </a:lvl7pPr>
            <a:lvl8pPr indent="-317500" lvl="7" marL="3657600" rtl="0">
              <a:spcBef>
                <a:spcPts val="0"/>
              </a:spcBef>
              <a:spcAft>
                <a:spcPts val="0"/>
              </a:spcAft>
              <a:buSzPts val="1400"/>
              <a:buChar char="○"/>
              <a:defRPr sz="1400"/>
            </a:lvl8pPr>
            <a:lvl9pPr indent="-317500" lvl="8" marL="4114800" rtl="0">
              <a:spcBef>
                <a:spcPts val="0"/>
              </a:spcBef>
              <a:spcAft>
                <a:spcPts val="0"/>
              </a:spcAft>
              <a:buSzPts val="1400"/>
              <a:buChar char="■"/>
              <a:defRPr sz="1400"/>
            </a:lvl9pPr>
          </a:lstStyle>
          <a:p/>
        </p:txBody>
      </p:sp>
      <p:sp>
        <p:nvSpPr>
          <p:cNvPr id="80" name="Google Shape;80;p16"/>
          <p:cNvSpPr/>
          <p:nvPr/>
        </p:nvSpPr>
        <p:spPr>
          <a:xfrm>
            <a:off x="579000" y="579000"/>
            <a:ext cx="54300" cy="6756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1" name="Google Shape;81;p16"/>
          <p:cNvSpPr/>
          <p:nvPr/>
        </p:nvSpPr>
        <p:spPr>
          <a:xfrm>
            <a:off x="9089700" y="0"/>
            <a:ext cx="54300" cy="5143500"/>
          </a:xfrm>
          <a:prstGeom prst="rect">
            <a:avLst/>
          </a:prstGeom>
          <a:solidFill>
            <a:schemeClr val="accent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2" name="Google Shape;82;p16"/>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Image background">
  <p:cSld name="TITLE_ONLY_1_1_1">
    <p:spTree>
      <p:nvGrpSpPr>
        <p:cNvPr id="83" name="Shape 83"/>
        <p:cNvGrpSpPr/>
        <p:nvPr/>
      </p:nvGrpSpPr>
      <p:grpSpPr>
        <a:xfrm>
          <a:off x="0" y="0"/>
          <a:ext cx="0" cy="0"/>
          <a:chOff x="0" y="0"/>
          <a:chExt cx="0" cy="0"/>
        </a:xfrm>
      </p:grpSpPr>
      <p:sp>
        <p:nvSpPr>
          <p:cNvPr id="84" name="Google Shape;84;p17"/>
          <p:cNvSpPr/>
          <p:nvPr/>
        </p:nvSpPr>
        <p:spPr>
          <a:xfrm>
            <a:off x="0" y="0"/>
            <a:ext cx="2292000" cy="51435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5" name="Google Shape;85;p17"/>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lvl1pPr lvl="0" rtl="0">
              <a:buNone/>
              <a:defRPr>
                <a:solidFill>
                  <a:srgbClr val="FFFFFF"/>
                </a:solidFill>
              </a:defRPr>
            </a:lvl1pPr>
            <a:lvl2pPr lvl="1" rtl="0">
              <a:buNone/>
              <a:defRPr>
                <a:solidFill>
                  <a:srgbClr val="FFFFFF"/>
                </a:solidFill>
              </a:defRPr>
            </a:lvl2pPr>
            <a:lvl3pPr lvl="2" rtl="0">
              <a:buNone/>
              <a:defRPr>
                <a:solidFill>
                  <a:srgbClr val="FFFFFF"/>
                </a:solidFill>
              </a:defRPr>
            </a:lvl3pPr>
            <a:lvl4pPr lvl="3" rtl="0">
              <a:buNone/>
              <a:defRPr>
                <a:solidFill>
                  <a:srgbClr val="FFFFFF"/>
                </a:solidFill>
              </a:defRPr>
            </a:lvl4pPr>
            <a:lvl5pPr lvl="4" rtl="0">
              <a:buNone/>
              <a:defRPr>
                <a:solidFill>
                  <a:srgbClr val="FFFFFF"/>
                </a:solidFill>
              </a:defRPr>
            </a:lvl5pPr>
            <a:lvl6pPr lvl="5" rtl="0">
              <a:buNone/>
              <a:defRPr>
                <a:solidFill>
                  <a:srgbClr val="FFFFFF"/>
                </a:solidFill>
              </a:defRPr>
            </a:lvl6pPr>
            <a:lvl7pPr lvl="6" rtl="0">
              <a:buNone/>
              <a:defRPr>
                <a:solidFill>
                  <a:srgbClr val="FFFFFF"/>
                </a:solidFill>
              </a:defRPr>
            </a:lvl7pPr>
            <a:lvl8pPr lvl="7" rtl="0">
              <a:buNone/>
              <a:defRPr>
                <a:solidFill>
                  <a:srgbClr val="FFFFFF"/>
                </a:solidFill>
              </a:defRPr>
            </a:lvl8pPr>
            <a:lvl9pPr lvl="8" rtl="0">
              <a:buNone/>
              <a:defRPr>
                <a:solidFill>
                  <a:srgbClr val="FFFFFF"/>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color">
  <p:cSld name="TITLE_ONLY_1_2">
    <p:spTree>
      <p:nvGrpSpPr>
        <p:cNvPr id="86" name="Shape 86"/>
        <p:cNvGrpSpPr/>
        <p:nvPr/>
      </p:nvGrpSpPr>
      <p:grpSpPr>
        <a:xfrm>
          <a:off x="0" y="0"/>
          <a:ext cx="0" cy="0"/>
          <a:chOff x="0" y="0"/>
          <a:chExt cx="0" cy="0"/>
        </a:xfrm>
      </p:grpSpPr>
      <p:sp>
        <p:nvSpPr>
          <p:cNvPr id="87" name="Google Shape;87;p18"/>
          <p:cNvSpPr/>
          <p:nvPr/>
        </p:nvSpPr>
        <p:spPr>
          <a:xfrm>
            <a:off x="0" y="0"/>
            <a:ext cx="9144000" cy="37458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88" name="Google Shape;88;p18"/>
          <p:cNvSpPr txBox="1"/>
          <p:nvPr>
            <p:ph type="title"/>
          </p:nvPr>
        </p:nvSpPr>
        <p:spPr>
          <a:xfrm>
            <a:off x="844425" y="422500"/>
            <a:ext cx="3226800" cy="857400"/>
          </a:xfrm>
          <a:prstGeom prst="rect">
            <a:avLst/>
          </a:prstGeom>
        </p:spPr>
        <p:txBody>
          <a:bodyPr anchorCtr="0" anchor="t" bIns="91425" lIns="91425" spcFirstLastPara="1" rIns="91425" wrap="square" tIns="91425">
            <a:normAutofit/>
          </a:bodyPr>
          <a:lstStyle>
            <a:lvl1pPr lvl="0" rtl="0">
              <a:spcBef>
                <a:spcPts val="0"/>
              </a:spcBef>
              <a:spcAft>
                <a:spcPts val="0"/>
              </a:spcAft>
              <a:buClr>
                <a:srgbClr val="FFFFFF"/>
              </a:buClr>
              <a:buSzPts val="2800"/>
              <a:buNone/>
              <a:defRPr>
                <a:solidFill>
                  <a:srgbClr val="FFFFFF"/>
                </a:solidFill>
              </a:defRPr>
            </a:lvl1pPr>
            <a:lvl2pPr lvl="1" rtl="0">
              <a:spcBef>
                <a:spcPts val="0"/>
              </a:spcBef>
              <a:spcAft>
                <a:spcPts val="0"/>
              </a:spcAft>
              <a:buClr>
                <a:srgbClr val="FFFFFF"/>
              </a:buClr>
              <a:buSzPts val="2800"/>
              <a:buNone/>
              <a:defRPr>
                <a:solidFill>
                  <a:srgbClr val="FFFFFF"/>
                </a:solidFill>
              </a:defRPr>
            </a:lvl2pPr>
            <a:lvl3pPr lvl="2" rtl="0">
              <a:spcBef>
                <a:spcPts val="0"/>
              </a:spcBef>
              <a:spcAft>
                <a:spcPts val="0"/>
              </a:spcAft>
              <a:buClr>
                <a:srgbClr val="FFFFFF"/>
              </a:buClr>
              <a:buSzPts val="2800"/>
              <a:buNone/>
              <a:defRPr>
                <a:solidFill>
                  <a:srgbClr val="FFFFFF"/>
                </a:solidFill>
              </a:defRPr>
            </a:lvl3pPr>
            <a:lvl4pPr lvl="3" rtl="0">
              <a:spcBef>
                <a:spcPts val="0"/>
              </a:spcBef>
              <a:spcAft>
                <a:spcPts val="0"/>
              </a:spcAft>
              <a:buClr>
                <a:srgbClr val="FFFFFF"/>
              </a:buClr>
              <a:buSzPts val="2800"/>
              <a:buNone/>
              <a:defRPr>
                <a:solidFill>
                  <a:srgbClr val="FFFFFF"/>
                </a:solidFill>
              </a:defRPr>
            </a:lvl4pPr>
            <a:lvl5pPr lvl="4" rtl="0">
              <a:spcBef>
                <a:spcPts val="0"/>
              </a:spcBef>
              <a:spcAft>
                <a:spcPts val="0"/>
              </a:spcAft>
              <a:buClr>
                <a:srgbClr val="FFFFFF"/>
              </a:buClr>
              <a:buSzPts val="2800"/>
              <a:buNone/>
              <a:defRPr>
                <a:solidFill>
                  <a:srgbClr val="FFFFFF"/>
                </a:solidFill>
              </a:defRPr>
            </a:lvl5pPr>
            <a:lvl6pPr lvl="5" rtl="0">
              <a:spcBef>
                <a:spcPts val="0"/>
              </a:spcBef>
              <a:spcAft>
                <a:spcPts val="0"/>
              </a:spcAft>
              <a:buClr>
                <a:srgbClr val="FFFFFF"/>
              </a:buClr>
              <a:buSzPts val="2800"/>
              <a:buNone/>
              <a:defRPr>
                <a:solidFill>
                  <a:srgbClr val="FFFFFF"/>
                </a:solidFill>
              </a:defRPr>
            </a:lvl6pPr>
            <a:lvl7pPr lvl="6" rtl="0">
              <a:spcBef>
                <a:spcPts val="0"/>
              </a:spcBef>
              <a:spcAft>
                <a:spcPts val="0"/>
              </a:spcAft>
              <a:buClr>
                <a:srgbClr val="FFFFFF"/>
              </a:buClr>
              <a:buSzPts val="2800"/>
              <a:buNone/>
              <a:defRPr>
                <a:solidFill>
                  <a:srgbClr val="FFFFFF"/>
                </a:solidFill>
              </a:defRPr>
            </a:lvl7pPr>
            <a:lvl8pPr lvl="7" rtl="0">
              <a:spcBef>
                <a:spcPts val="0"/>
              </a:spcBef>
              <a:spcAft>
                <a:spcPts val="0"/>
              </a:spcAft>
              <a:buClr>
                <a:srgbClr val="FFFFFF"/>
              </a:buClr>
              <a:buSzPts val="2800"/>
              <a:buNone/>
              <a:defRPr>
                <a:solidFill>
                  <a:srgbClr val="FFFFFF"/>
                </a:solidFill>
              </a:defRPr>
            </a:lvl8pPr>
            <a:lvl9pPr lvl="8" rtl="0">
              <a:spcBef>
                <a:spcPts val="0"/>
              </a:spcBef>
              <a:spcAft>
                <a:spcPts val="0"/>
              </a:spcAft>
              <a:buClr>
                <a:srgbClr val="FFFFFF"/>
              </a:buClr>
              <a:buSzPts val="2800"/>
              <a:buNone/>
              <a:defRPr>
                <a:solidFill>
                  <a:srgbClr val="FFFFFF"/>
                </a:solidFill>
              </a:defRPr>
            </a:lvl9pPr>
          </a:lstStyle>
          <a:p/>
        </p:txBody>
      </p:sp>
      <p:sp>
        <p:nvSpPr>
          <p:cNvPr id="89" name="Google Shape;89;p18"/>
          <p:cNvSpPr/>
          <p:nvPr/>
        </p:nvSpPr>
        <p:spPr>
          <a:xfrm>
            <a:off x="579000" y="579000"/>
            <a:ext cx="54300" cy="675600"/>
          </a:xfrm>
          <a:prstGeom prst="rect">
            <a:avLst/>
          </a:prstGeom>
          <a:solidFill>
            <a:srgbClr val="FFFFFF"/>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solidFill>
                <a:srgbClr val="FFFFFF"/>
              </a:solidFill>
            </a:endParaRPr>
          </a:p>
        </p:txBody>
      </p:sp>
      <p:sp>
        <p:nvSpPr>
          <p:cNvPr id="90" name="Google Shape;90;p18"/>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1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Blank color">
  <p:cSld name="BLANK_1">
    <p:spTree>
      <p:nvGrpSpPr>
        <p:cNvPr id="91" name="Shape 91"/>
        <p:cNvGrpSpPr/>
        <p:nvPr/>
      </p:nvGrpSpPr>
      <p:grpSpPr>
        <a:xfrm>
          <a:off x="0" y="0"/>
          <a:ext cx="0" cy="0"/>
          <a:chOff x="0" y="0"/>
          <a:chExt cx="0" cy="0"/>
        </a:xfrm>
      </p:grpSpPr>
      <p:sp>
        <p:nvSpPr>
          <p:cNvPr id="92" name="Google Shape;92;p19"/>
          <p:cNvSpPr/>
          <p:nvPr/>
        </p:nvSpPr>
        <p:spPr>
          <a:xfrm>
            <a:off x="0" y="0"/>
            <a:ext cx="9144000" cy="2593500"/>
          </a:xfrm>
          <a:prstGeom prst="rect">
            <a:avLst/>
          </a:prstGeom>
          <a:solidFill>
            <a:srgbClr val="FFD966"/>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93" name="Google Shape;93;p19"/>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lvl1pPr lvl="0" rtl="0">
              <a:buNone/>
              <a:defRPr/>
            </a:lvl1pPr>
            <a:lvl2pPr lvl="1" rtl="0">
              <a:buNone/>
              <a:defRPr/>
            </a:lvl2pPr>
            <a:lvl3pPr lvl="2" rtl="0">
              <a:buNone/>
              <a:defRPr/>
            </a:lvl3pPr>
            <a:lvl4pPr lvl="3" rtl="0">
              <a:buNone/>
              <a:defRPr/>
            </a:lvl4pPr>
            <a:lvl5pPr lvl="4" rtl="0">
              <a:buNone/>
              <a:defRPr/>
            </a:lvl5pPr>
            <a:lvl6pPr lvl="5" rtl="0">
              <a:buNone/>
              <a:defRPr/>
            </a:lvl6pPr>
            <a:lvl7pPr lvl="6" rtl="0">
              <a:buNone/>
              <a:defRPr/>
            </a:lvl7pPr>
            <a:lvl8pPr lvl="7" rtl="0">
              <a:buNone/>
              <a:defRPr/>
            </a:lvl8pPr>
            <a:lvl9pPr lvl="8" rtl="0">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header" type="secHead">
  <p:cSld name="SECTION_HEADER">
    <p:bg>
      <p:bgPr>
        <a:solidFill>
          <a:schemeClr val="accent3"/>
        </a:solidFill>
      </p:bgPr>
    </p:bg>
    <p:spTree>
      <p:nvGrpSpPr>
        <p:cNvPr id="14" name="Shape 14"/>
        <p:cNvGrpSpPr/>
        <p:nvPr/>
      </p:nvGrpSpPr>
      <p:grpSpPr>
        <a:xfrm>
          <a:off x="0" y="0"/>
          <a:ext cx="0" cy="0"/>
          <a:chOff x="0" y="0"/>
          <a:chExt cx="0" cy="0"/>
        </a:xfrm>
      </p:grpSpPr>
      <p:sp>
        <p:nvSpPr>
          <p:cNvPr id="15" name="Google Shape;15;p3"/>
          <p:cNvSpPr/>
          <p:nvPr/>
        </p:nvSpPr>
        <p:spPr>
          <a:xfrm>
            <a:off x="0" y="48099"/>
            <a:ext cx="9144250" cy="4398100"/>
          </a:xfrm>
          <a:custGeom>
            <a:rect b="b" l="l" r="r" t="t"/>
            <a:pathLst>
              <a:path extrusionOk="0" h="175924" w="365770">
                <a:moveTo>
                  <a:pt x="0" y="0"/>
                </a:moveTo>
                <a:lnTo>
                  <a:pt x="365770" y="0"/>
                </a:lnTo>
                <a:lnTo>
                  <a:pt x="365760" y="70914"/>
                </a:lnTo>
                <a:lnTo>
                  <a:pt x="0" y="175924"/>
                </a:lnTo>
                <a:close/>
              </a:path>
            </a:pathLst>
          </a:custGeom>
          <a:solidFill>
            <a:schemeClr val="lt1"/>
          </a:solidFill>
          <a:ln>
            <a:noFill/>
          </a:ln>
        </p:spPr>
      </p:sp>
      <p:sp>
        <p:nvSpPr>
          <p:cNvPr id="16" name="Google Shape;16;p3"/>
          <p:cNvSpPr/>
          <p:nvPr/>
        </p:nvSpPr>
        <p:spPr>
          <a:xfrm>
            <a:off x="0" y="0"/>
            <a:ext cx="9144250" cy="4398100"/>
          </a:xfrm>
          <a:custGeom>
            <a:rect b="b" l="l" r="r" t="t"/>
            <a:pathLst>
              <a:path extrusionOk="0" h="175924" w="365770">
                <a:moveTo>
                  <a:pt x="0" y="0"/>
                </a:moveTo>
                <a:lnTo>
                  <a:pt x="365770" y="0"/>
                </a:lnTo>
                <a:lnTo>
                  <a:pt x="365760" y="70914"/>
                </a:lnTo>
                <a:lnTo>
                  <a:pt x="0" y="175924"/>
                </a:lnTo>
                <a:close/>
              </a:path>
            </a:pathLst>
          </a:custGeom>
          <a:solidFill>
            <a:schemeClr val="accent3"/>
          </a:solidFill>
          <a:ln>
            <a:noFill/>
          </a:ln>
        </p:spPr>
      </p:sp>
      <p:sp>
        <p:nvSpPr>
          <p:cNvPr id="17" name="Google Shape;17;p3"/>
          <p:cNvSpPr txBox="1"/>
          <p:nvPr>
            <p:ph type="title"/>
          </p:nvPr>
        </p:nvSpPr>
        <p:spPr>
          <a:xfrm>
            <a:off x="311700" y="539725"/>
            <a:ext cx="8520600" cy="1282500"/>
          </a:xfrm>
          <a:prstGeom prst="rect">
            <a:avLst/>
          </a:prstGeom>
        </p:spPr>
        <p:txBody>
          <a:bodyPr anchorCtr="0" anchor="t"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18" name="Google Shape;18;p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body" type="tx">
  <p:cSld name="TITLE_AND_BODY">
    <p:spTree>
      <p:nvGrpSpPr>
        <p:cNvPr id="19" name="Shape 19"/>
        <p:cNvGrpSpPr/>
        <p:nvPr/>
      </p:nvGrpSpPr>
      <p:grpSpPr>
        <a:xfrm>
          <a:off x="0" y="0"/>
          <a:ext cx="0" cy="0"/>
          <a:chOff x="0" y="0"/>
          <a:chExt cx="0" cy="0"/>
        </a:xfrm>
      </p:grpSpPr>
      <p:sp>
        <p:nvSpPr>
          <p:cNvPr id="20" name="Google Shape;20;p4"/>
          <p:cNvSpPr/>
          <p:nvPr/>
        </p:nvSpPr>
        <p:spPr>
          <a:xfrm>
            <a:off x="0" y="0"/>
            <a:ext cx="4314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1" name="Google Shape;21;p4"/>
          <p:cNvSpPr/>
          <p:nvPr/>
        </p:nvSpPr>
        <p:spPr>
          <a:xfrm>
            <a:off x="0" y="44125"/>
            <a:ext cx="4313625" cy="4399375"/>
          </a:xfrm>
          <a:custGeom>
            <a:rect b="b" l="l" r="r" t="t"/>
            <a:pathLst>
              <a:path extrusionOk="0" h="175975" w="172545">
                <a:moveTo>
                  <a:pt x="0" y="157"/>
                </a:moveTo>
                <a:lnTo>
                  <a:pt x="172419" y="0"/>
                </a:lnTo>
                <a:lnTo>
                  <a:pt x="172545" y="126541"/>
                </a:lnTo>
                <a:lnTo>
                  <a:pt x="0" y="175975"/>
                </a:lnTo>
                <a:close/>
              </a:path>
            </a:pathLst>
          </a:custGeom>
          <a:solidFill>
            <a:schemeClr val="accent2"/>
          </a:solidFill>
          <a:ln>
            <a:noFill/>
          </a:ln>
        </p:spPr>
      </p:sp>
      <p:sp>
        <p:nvSpPr>
          <p:cNvPr id="22" name="Google Shape;22;p4"/>
          <p:cNvSpPr/>
          <p:nvPr/>
        </p:nvSpPr>
        <p:spPr>
          <a:xfrm>
            <a:off x="-125" y="0"/>
            <a:ext cx="4316900" cy="4395600"/>
          </a:xfrm>
          <a:custGeom>
            <a:rect b="b" l="l" r="r" t="t"/>
            <a:pathLst>
              <a:path extrusionOk="0" h="175824" w="172676">
                <a:moveTo>
                  <a:pt x="0" y="6"/>
                </a:moveTo>
                <a:lnTo>
                  <a:pt x="172676" y="0"/>
                </a:lnTo>
                <a:lnTo>
                  <a:pt x="172562" y="126442"/>
                </a:lnTo>
                <a:lnTo>
                  <a:pt x="0" y="175824"/>
                </a:lnTo>
                <a:close/>
              </a:path>
            </a:pathLst>
          </a:custGeom>
          <a:solidFill>
            <a:schemeClr val="dk1"/>
          </a:solidFill>
          <a:ln>
            <a:noFill/>
          </a:ln>
        </p:spPr>
      </p:sp>
      <p:sp>
        <p:nvSpPr>
          <p:cNvPr id="23" name="Google Shape;23;p4"/>
          <p:cNvSpPr txBox="1"/>
          <p:nvPr>
            <p:ph type="title"/>
          </p:nvPr>
        </p:nvSpPr>
        <p:spPr>
          <a:xfrm>
            <a:off x="311725" y="500925"/>
            <a:ext cx="3706500" cy="25089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4" name="Google Shape;24;p4"/>
          <p:cNvSpPr txBox="1"/>
          <p:nvPr>
            <p:ph idx="1" type="body"/>
          </p:nvPr>
        </p:nvSpPr>
        <p:spPr>
          <a:xfrm>
            <a:off x="4644675" y="500925"/>
            <a:ext cx="4166400" cy="40986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25" name="Google Shape;25;p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and two columns" type="twoColTx">
  <p:cSld name="TITLE_AND_TWO_COLUMNS">
    <p:spTree>
      <p:nvGrpSpPr>
        <p:cNvPr id="26" name="Shape 26"/>
        <p:cNvGrpSpPr/>
        <p:nvPr/>
      </p:nvGrpSpPr>
      <p:grpSpPr>
        <a:xfrm>
          <a:off x="0" y="0"/>
          <a:ext cx="0" cy="0"/>
          <a:chOff x="0" y="0"/>
          <a:chExt cx="0" cy="0"/>
        </a:xfrm>
      </p:grpSpPr>
      <p:sp>
        <p:nvSpPr>
          <p:cNvPr id="27" name="Google Shape;27;p5"/>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28" name="Google Shape;28;p5"/>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29" name="Google Shape;29;p5"/>
          <p:cNvSpPr txBox="1"/>
          <p:nvPr>
            <p:ph idx="1" type="body"/>
          </p:nvPr>
        </p:nvSpPr>
        <p:spPr>
          <a:xfrm>
            <a:off x="3117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0" name="Google Shape;30;p5"/>
          <p:cNvSpPr txBox="1"/>
          <p:nvPr>
            <p:ph idx="2" type="body"/>
          </p:nvPr>
        </p:nvSpPr>
        <p:spPr>
          <a:xfrm>
            <a:off x="4832400" y="1505700"/>
            <a:ext cx="3999900" cy="30762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31" name="Google Shape;31;p5"/>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Title only" type="titleOnly">
  <p:cSld name="TITLE_ONLY">
    <p:spTree>
      <p:nvGrpSpPr>
        <p:cNvPr id="32" name="Shape 32"/>
        <p:cNvGrpSpPr/>
        <p:nvPr/>
      </p:nvGrpSpPr>
      <p:grpSpPr>
        <a:xfrm>
          <a:off x="0" y="0"/>
          <a:ext cx="0" cy="0"/>
          <a:chOff x="0" y="0"/>
          <a:chExt cx="0" cy="0"/>
        </a:xfrm>
      </p:grpSpPr>
      <p:sp>
        <p:nvSpPr>
          <p:cNvPr id="33" name="Google Shape;33;p6"/>
          <p:cNvSpPr/>
          <p:nvPr/>
        </p:nvSpPr>
        <p:spPr>
          <a:xfrm>
            <a:off x="0" y="0"/>
            <a:ext cx="9144000" cy="12771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4" name="Google Shape;34;p6"/>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5" name="Google Shape;35;p6"/>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One column text">
  <p:cSld name="ONE_COLUMN_TEXT">
    <p:spTree>
      <p:nvGrpSpPr>
        <p:cNvPr id="36" name="Shape 36"/>
        <p:cNvGrpSpPr/>
        <p:nvPr/>
      </p:nvGrpSpPr>
      <p:grpSpPr>
        <a:xfrm>
          <a:off x="0" y="0"/>
          <a:ext cx="0" cy="0"/>
          <a:chOff x="0" y="0"/>
          <a:chExt cx="0" cy="0"/>
        </a:xfrm>
      </p:grpSpPr>
      <p:sp>
        <p:nvSpPr>
          <p:cNvPr id="37" name="Google Shape;37;p7"/>
          <p:cNvSpPr/>
          <p:nvPr/>
        </p:nvSpPr>
        <p:spPr>
          <a:xfrm>
            <a:off x="0" y="0"/>
            <a:ext cx="37644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38" name="Google Shape;38;p7"/>
          <p:cNvSpPr txBox="1"/>
          <p:nvPr>
            <p:ph type="title"/>
          </p:nvPr>
        </p:nvSpPr>
        <p:spPr>
          <a:xfrm>
            <a:off x="311725" y="500925"/>
            <a:ext cx="3127500" cy="18291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39" name="Google Shape;39;p7"/>
          <p:cNvSpPr txBox="1"/>
          <p:nvPr>
            <p:ph idx="1" type="body"/>
          </p:nvPr>
        </p:nvSpPr>
        <p:spPr>
          <a:xfrm>
            <a:off x="311700" y="2390650"/>
            <a:ext cx="3127500" cy="22980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Clr>
                <a:schemeClr val="accent2"/>
              </a:buClr>
              <a:buSzPts val="1300"/>
              <a:buChar char="●"/>
              <a:defRPr>
                <a:solidFill>
                  <a:schemeClr val="accent2"/>
                </a:solidFill>
              </a:defRPr>
            </a:lvl1pPr>
            <a:lvl2pPr indent="-298450" lvl="1" marL="914400">
              <a:spcBef>
                <a:spcPts val="0"/>
              </a:spcBef>
              <a:spcAft>
                <a:spcPts val="0"/>
              </a:spcAft>
              <a:buClr>
                <a:schemeClr val="accent2"/>
              </a:buClr>
              <a:buSzPts val="1100"/>
              <a:buChar char="○"/>
              <a:defRPr>
                <a:solidFill>
                  <a:schemeClr val="accent2"/>
                </a:solidFill>
              </a:defRPr>
            </a:lvl2pPr>
            <a:lvl3pPr indent="-298450" lvl="2" marL="1371600">
              <a:spcBef>
                <a:spcPts val="0"/>
              </a:spcBef>
              <a:spcAft>
                <a:spcPts val="0"/>
              </a:spcAft>
              <a:buClr>
                <a:schemeClr val="accent2"/>
              </a:buClr>
              <a:buSzPts val="1100"/>
              <a:buChar char="■"/>
              <a:defRPr>
                <a:solidFill>
                  <a:schemeClr val="accent2"/>
                </a:solidFill>
              </a:defRPr>
            </a:lvl3pPr>
            <a:lvl4pPr indent="-298450" lvl="3" marL="1828800">
              <a:spcBef>
                <a:spcPts val="0"/>
              </a:spcBef>
              <a:spcAft>
                <a:spcPts val="0"/>
              </a:spcAft>
              <a:buClr>
                <a:schemeClr val="accent2"/>
              </a:buClr>
              <a:buSzPts val="1100"/>
              <a:buChar char="●"/>
              <a:defRPr>
                <a:solidFill>
                  <a:schemeClr val="accent2"/>
                </a:solidFill>
              </a:defRPr>
            </a:lvl4pPr>
            <a:lvl5pPr indent="-298450" lvl="4" marL="2286000">
              <a:spcBef>
                <a:spcPts val="0"/>
              </a:spcBef>
              <a:spcAft>
                <a:spcPts val="0"/>
              </a:spcAft>
              <a:buClr>
                <a:schemeClr val="accent2"/>
              </a:buClr>
              <a:buSzPts val="1100"/>
              <a:buChar char="○"/>
              <a:defRPr>
                <a:solidFill>
                  <a:schemeClr val="accent2"/>
                </a:solidFill>
              </a:defRPr>
            </a:lvl5pPr>
            <a:lvl6pPr indent="-298450" lvl="5" marL="2743200">
              <a:spcBef>
                <a:spcPts val="0"/>
              </a:spcBef>
              <a:spcAft>
                <a:spcPts val="0"/>
              </a:spcAft>
              <a:buClr>
                <a:schemeClr val="accent2"/>
              </a:buClr>
              <a:buSzPts val="1100"/>
              <a:buChar char="■"/>
              <a:defRPr>
                <a:solidFill>
                  <a:schemeClr val="accent2"/>
                </a:solidFill>
              </a:defRPr>
            </a:lvl6pPr>
            <a:lvl7pPr indent="-298450" lvl="6" marL="3200400">
              <a:spcBef>
                <a:spcPts val="0"/>
              </a:spcBef>
              <a:spcAft>
                <a:spcPts val="0"/>
              </a:spcAft>
              <a:buClr>
                <a:schemeClr val="accent2"/>
              </a:buClr>
              <a:buSzPts val="1100"/>
              <a:buChar char="●"/>
              <a:defRPr>
                <a:solidFill>
                  <a:schemeClr val="accent2"/>
                </a:solidFill>
              </a:defRPr>
            </a:lvl7pPr>
            <a:lvl8pPr indent="-298450" lvl="7" marL="3657600">
              <a:spcBef>
                <a:spcPts val="0"/>
              </a:spcBef>
              <a:spcAft>
                <a:spcPts val="0"/>
              </a:spcAft>
              <a:buClr>
                <a:schemeClr val="accent2"/>
              </a:buClr>
              <a:buSzPts val="1100"/>
              <a:buChar char="○"/>
              <a:defRPr>
                <a:solidFill>
                  <a:schemeClr val="accent2"/>
                </a:solidFill>
              </a:defRPr>
            </a:lvl8pPr>
            <a:lvl9pPr indent="-298450" lvl="8" marL="4114800">
              <a:spcBef>
                <a:spcPts val="0"/>
              </a:spcBef>
              <a:spcAft>
                <a:spcPts val="0"/>
              </a:spcAft>
              <a:buClr>
                <a:schemeClr val="accent2"/>
              </a:buClr>
              <a:buSzPts val="1100"/>
              <a:buChar char="■"/>
              <a:defRPr>
                <a:solidFill>
                  <a:schemeClr val="accent2"/>
                </a:solidFill>
              </a:defRPr>
            </a:lvl9pPr>
          </a:lstStyle>
          <a:p/>
        </p:txBody>
      </p:sp>
      <p:sp>
        <p:nvSpPr>
          <p:cNvPr id="40" name="Google Shape;40;p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Main point">
  <p:cSld name="MAIN_POINT">
    <p:bg>
      <p:bgPr>
        <a:solidFill>
          <a:schemeClr val="accent3"/>
        </a:solidFill>
      </p:bgPr>
    </p:bg>
    <p:spTree>
      <p:nvGrpSpPr>
        <p:cNvPr id="41" name="Shape 41"/>
        <p:cNvGrpSpPr/>
        <p:nvPr/>
      </p:nvGrpSpPr>
      <p:grpSpPr>
        <a:xfrm>
          <a:off x="0" y="0"/>
          <a:ext cx="0" cy="0"/>
          <a:chOff x="0" y="0"/>
          <a:chExt cx="0" cy="0"/>
        </a:xfrm>
      </p:grpSpPr>
      <p:sp>
        <p:nvSpPr>
          <p:cNvPr id="42" name="Google Shape;42;p8"/>
          <p:cNvSpPr txBox="1"/>
          <p:nvPr>
            <p:ph type="title"/>
          </p:nvPr>
        </p:nvSpPr>
        <p:spPr>
          <a:xfrm>
            <a:off x="311675" y="798600"/>
            <a:ext cx="6247800" cy="3546300"/>
          </a:xfrm>
          <a:prstGeom prst="rect">
            <a:avLst/>
          </a:prstGeom>
        </p:spPr>
        <p:txBody>
          <a:bodyPr anchorCtr="0" anchor="ctr" bIns="91425" lIns="91425" spcFirstLastPara="1" rIns="91425" wrap="square" tIns="91425">
            <a:normAutofit/>
          </a:bodyPr>
          <a:lstStyle>
            <a:lvl1pPr lvl="0">
              <a:spcBef>
                <a:spcPts val="0"/>
              </a:spcBef>
              <a:spcAft>
                <a:spcPts val="0"/>
              </a:spcAft>
              <a:buSzPts val="3600"/>
              <a:buNone/>
              <a:defRPr sz="3600"/>
            </a:lvl1pPr>
            <a:lvl2pPr lvl="1">
              <a:spcBef>
                <a:spcPts val="0"/>
              </a:spcBef>
              <a:spcAft>
                <a:spcPts val="0"/>
              </a:spcAft>
              <a:buSzPts val="3600"/>
              <a:buNone/>
              <a:defRPr sz="3600"/>
            </a:lvl2pPr>
            <a:lvl3pPr lvl="2">
              <a:spcBef>
                <a:spcPts val="0"/>
              </a:spcBef>
              <a:spcAft>
                <a:spcPts val="0"/>
              </a:spcAft>
              <a:buSzPts val="3600"/>
              <a:buNone/>
              <a:defRPr sz="3600"/>
            </a:lvl3pPr>
            <a:lvl4pPr lvl="3">
              <a:spcBef>
                <a:spcPts val="0"/>
              </a:spcBef>
              <a:spcAft>
                <a:spcPts val="0"/>
              </a:spcAft>
              <a:buSzPts val="3600"/>
              <a:buNone/>
              <a:defRPr sz="3600"/>
            </a:lvl4pPr>
            <a:lvl5pPr lvl="4">
              <a:spcBef>
                <a:spcPts val="0"/>
              </a:spcBef>
              <a:spcAft>
                <a:spcPts val="0"/>
              </a:spcAft>
              <a:buSzPts val="3600"/>
              <a:buNone/>
              <a:defRPr sz="3600"/>
            </a:lvl5pPr>
            <a:lvl6pPr lvl="5">
              <a:spcBef>
                <a:spcPts val="0"/>
              </a:spcBef>
              <a:spcAft>
                <a:spcPts val="0"/>
              </a:spcAft>
              <a:buSzPts val="3600"/>
              <a:buNone/>
              <a:defRPr sz="3600"/>
            </a:lvl6pPr>
            <a:lvl7pPr lvl="6">
              <a:spcBef>
                <a:spcPts val="0"/>
              </a:spcBef>
              <a:spcAft>
                <a:spcPts val="0"/>
              </a:spcAft>
              <a:buSzPts val="3600"/>
              <a:buNone/>
              <a:defRPr sz="3600"/>
            </a:lvl7pPr>
            <a:lvl8pPr lvl="7">
              <a:spcBef>
                <a:spcPts val="0"/>
              </a:spcBef>
              <a:spcAft>
                <a:spcPts val="0"/>
              </a:spcAft>
              <a:buSzPts val="3600"/>
              <a:buNone/>
              <a:defRPr sz="3600"/>
            </a:lvl8pPr>
            <a:lvl9pPr lvl="8">
              <a:spcBef>
                <a:spcPts val="0"/>
              </a:spcBef>
              <a:spcAft>
                <a:spcPts val="0"/>
              </a:spcAft>
              <a:buSzPts val="3600"/>
              <a:buNone/>
              <a:defRPr sz="3600"/>
            </a:lvl9pPr>
          </a:lstStyle>
          <a:p/>
        </p:txBody>
      </p:sp>
      <p:sp>
        <p:nvSpPr>
          <p:cNvPr id="43" name="Google Shape;43;p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accent1"/>
                </a:solidFill>
              </a:defRPr>
            </a:lvl1pPr>
            <a:lvl2pPr lvl="1">
              <a:buNone/>
              <a:defRPr>
                <a:solidFill>
                  <a:schemeClr val="accent1"/>
                </a:solidFill>
              </a:defRPr>
            </a:lvl2pPr>
            <a:lvl3pPr lvl="2">
              <a:buNone/>
              <a:defRPr>
                <a:solidFill>
                  <a:schemeClr val="accent1"/>
                </a:solidFill>
              </a:defRPr>
            </a:lvl3pPr>
            <a:lvl4pPr lvl="3">
              <a:buNone/>
              <a:defRPr>
                <a:solidFill>
                  <a:schemeClr val="accent1"/>
                </a:solidFill>
              </a:defRPr>
            </a:lvl4pPr>
            <a:lvl5pPr lvl="4">
              <a:buNone/>
              <a:defRPr>
                <a:solidFill>
                  <a:schemeClr val="accent1"/>
                </a:solidFill>
              </a:defRPr>
            </a:lvl5pPr>
            <a:lvl6pPr lvl="5">
              <a:buNone/>
              <a:defRPr>
                <a:solidFill>
                  <a:schemeClr val="accent1"/>
                </a:solidFill>
              </a:defRPr>
            </a:lvl6pPr>
            <a:lvl7pPr lvl="6">
              <a:buNone/>
              <a:defRPr>
                <a:solidFill>
                  <a:schemeClr val="accent1"/>
                </a:solidFill>
              </a:defRPr>
            </a:lvl7pPr>
            <a:lvl8pPr lvl="7">
              <a:buNone/>
              <a:defRPr>
                <a:solidFill>
                  <a:schemeClr val="accent1"/>
                </a:solidFill>
              </a:defRPr>
            </a:lvl8pPr>
            <a:lvl9pPr lvl="8">
              <a:buNone/>
              <a:defRPr>
                <a:solidFill>
                  <a:schemeClr val="accen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Section title and description">
  <p:cSld name="SECTION_TITLE_AND_DESCRIPTION">
    <p:spTree>
      <p:nvGrpSpPr>
        <p:cNvPr id="44" name="Shape 44"/>
        <p:cNvGrpSpPr/>
        <p:nvPr/>
      </p:nvGrpSpPr>
      <p:grpSpPr>
        <a:xfrm>
          <a:off x="0" y="0"/>
          <a:ext cx="0" cy="0"/>
          <a:chOff x="0" y="0"/>
          <a:chExt cx="0" cy="0"/>
        </a:xfrm>
      </p:grpSpPr>
      <p:sp>
        <p:nvSpPr>
          <p:cNvPr id="45" name="Google Shape;45;p9"/>
          <p:cNvSpPr/>
          <p:nvPr/>
        </p:nvSpPr>
        <p:spPr>
          <a:xfrm>
            <a:off x="0" y="0"/>
            <a:ext cx="4572000" cy="51435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46" name="Google Shape;46;p9"/>
          <p:cNvSpPr txBox="1"/>
          <p:nvPr>
            <p:ph type="title"/>
          </p:nvPr>
        </p:nvSpPr>
        <p:spPr>
          <a:xfrm>
            <a:off x="311300" y="500925"/>
            <a:ext cx="3704400" cy="2049600"/>
          </a:xfrm>
          <a:prstGeom prst="rect">
            <a:avLst/>
          </a:prstGeom>
        </p:spPr>
        <p:txBody>
          <a:bodyPr anchorCtr="0" anchor="t" bIns="91425" lIns="91425" spcFirstLastPara="1" rIns="91425" wrap="square" tIns="91425">
            <a:normAutofit/>
          </a:bodyPr>
          <a:lstStyle>
            <a:lvl1pPr lvl="0">
              <a:spcBef>
                <a:spcPts val="0"/>
              </a:spcBef>
              <a:spcAft>
                <a:spcPts val="0"/>
              </a:spcAft>
              <a:buClr>
                <a:schemeClr val="lt1"/>
              </a:buClr>
              <a:buSzPts val="2800"/>
              <a:buNone/>
              <a:defRPr>
                <a:solidFill>
                  <a:schemeClr val="lt1"/>
                </a:solidFill>
              </a:defRPr>
            </a:lvl1pPr>
            <a:lvl2pPr lvl="1">
              <a:spcBef>
                <a:spcPts val="0"/>
              </a:spcBef>
              <a:spcAft>
                <a:spcPts val="0"/>
              </a:spcAft>
              <a:buClr>
                <a:schemeClr val="lt1"/>
              </a:buClr>
              <a:buSzPts val="2800"/>
              <a:buNone/>
              <a:defRPr>
                <a:solidFill>
                  <a:schemeClr val="lt1"/>
                </a:solidFill>
              </a:defRPr>
            </a:lvl2pPr>
            <a:lvl3pPr lvl="2">
              <a:spcBef>
                <a:spcPts val="0"/>
              </a:spcBef>
              <a:spcAft>
                <a:spcPts val="0"/>
              </a:spcAft>
              <a:buClr>
                <a:schemeClr val="lt1"/>
              </a:buClr>
              <a:buSzPts val="2800"/>
              <a:buNone/>
              <a:defRPr>
                <a:solidFill>
                  <a:schemeClr val="lt1"/>
                </a:solidFill>
              </a:defRPr>
            </a:lvl3pPr>
            <a:lvl4pPr lvl="3">
              <a:spcBef>
                <a:spcPts val="0"/>
              </a:spcBef>
              <a:spcAft>
                <a:spcPts val="0"/>
              </a:spcAft>
              <a:buClr>
                <a:schemeClr val="lt1"/>
              </a:buClr>
              <a:buSzPts val="2800"/>
              <a:buNone/>
              <a:defRPr>
                <a:solidFill>
                  <a:schemeClr val="lt1"/>
                </a:solidFill>
              </a:defRPr>
            </a:lvl4pPr>
            <a:lvl5pPr lvl="4">
              <a:spcBef>
                <a:spcPts val="0"/>
              </a:spcBef>
              <a:spcAft>
                <a:spcPts val="0"/>
              </a:spcAft>
              <a:buClr>
                <a:schemeClr val="lt1"/>
              </a:buClr>
              <a:buSzPts val="2800"/>
              <a:buNone/>
              <a:defRPr>
                <a:solidFill>
                  <a:schemeClr val="lt1"/>
                </a:solidFill>
              </a:defRPr>
            </a:lvl5pPr>
            <a:lvl6pPr lvl="5">
              <a:spcBef>
                <a:spcPts val="0"/>
              </a:spcBef>
              <a:spcAft>
                <a:spcPts val="0"/>
              </a:spcAft>
              <a:buClr>
                <a:schemeClr val="lt1"/>
              </a:buClr>
              <a:buSzPts val="2800"/>
              <a:buNone/>
              <a:defRPr>
                <a:solidFill>
                  <a:schemeClr val="lt1"/>
                </a:solidFill>
              </a:defRPr>
            </a:lvl6pPr>
            <a:lvl7pPr lvl="6">
              <a:spcBef>
                <a:spcPts val="0"/>
              </a:spcBef>
              <a:spcAft>
                <a:spcPts val="0"/>
              </a:spcAft>
              <a:buClr>
                <a:schemeClr val="lt1"/>
              </a:buClr>
              <a:buSzPts val="2800"/>
              <a:buNone/>
              <a:defRPr>
                <a:solidFill>
                  <a:schemeClr val="lt1"/>
                </a:solidFill>
              </a:defRPr>
            </a:lvl7pPr>
            <a:lvl8pPr lvl="7">
              <a:spcBef>
                <a:spcPts val="0"/>
              </a:spcBef>
              <a:spcAft>
                <a:spcPts val="0"/>
              </a:spcAft>
              <a:buClr>
                <a:schemeClr val="lt1"/>
              </a:buClr>
              <a:buSzPts val="2800"/>
              <a:buNone/>
              <a:defRPr>
                <a:solidFill>
                  <a:schemeClr val="lt1"/>
                </a:solidFill>
              </a:defRPr>
            </a:lvl8pPr>
            <a:lvl9pPr lvl="8">
              <a:spcBef>
                <a:spcPts val="0"/>
              </a:spcBef>
              <a:spcAft>
                <a:spcPts val="0"/>
              </a:spcAft>
              <a:buClr>
                <a:schemeClr val="lt1"/>
              </a:buClr>
              <a:buSzPts val="2800"/>
              <a:buNone/>
              <a:defRPr>
                <a:solidFill>
                  <a:schemeClr val="lt1"/>
                </a:solidFill>
              </a:defRPr>
            </a:lvl9pPr>
          </a:lstStyle>
          <a:p/>
        </p:txBody>
      </p:sp>
      <p:sp>
        <p:nvSpPr>
          <p:cNvPr id="47" name="Google Shape;47;p9"/>
          <p:cNvSpPr txBox="1"/>
          <p:nvPr>
            <p:ph idx="1" type="subTitle"/>
          </p:nvPr>
        </p:nvSpPr>
        <p:spPr>
          <a:xfrm>
            <a:off x="304800" y="2626725"/>
            <a:ext cx="3704400" cy="926700"/>
          </a:xfrm>
          <a:prstGeom prst="rect">
            <a:avLst/>
          </a:prstGeom>
        </p:spPr>
        <p:txBody>
          <a:bodyPr anchorCtr="0" anchor="t" bIns="91425" lIns="91425" spcFirstLastPara="1" rIns="91425" wrap="square" tIns="91425">
            <a:normAutofit/>
          </a:bodyPr>
          <a:lstStyle>
            <a:lvl1pPr lvl="0">
              <a:lnSpc>
                <a:spcPct val="100000"/>
              </a:lnSpc>
              <a:spcBef>
                <a:spcPts val="0"/>
              </a:spcBef>
              <a:spcAft>
                <a:spcPts val="0"/>
              </a:spcAft>
              <a:buClr>
                <a:schemeClr val="accent2"/>
              </a:buClr>
              <a:buSzPts val="1600"/>
              <a:buNone/>
              <a:defRPr sz="1600">
                <a:solidFill>
                  <a:schemeClr val="accent2"/>
                </a:solidFill>
              </a:defRPr>
            </a:lvl1pPr>
            <a:lvl2pPr lvl="1">
              <a:lnSpc>
                <a:spcPct val="100000"/>
              </a:lnSpc>
              <a:spcBef>
                <a:spcPts val="0"/>
              </a:spcBef>
              <a:spcAft>
                <a:spcPts val="0"/>
              </a:spcAft>
              <a:buClr>
                <a:schemeClr val="accent2"/>
              </a:buClr>
              <a:buSzPts val="1600"/>
              <a:buNone/>
              <a:defRPr sz="1600">
                <a:solidFill>
                  <a:schemeClr val="accent2"/>
                </a:solidFill>
              </a:defRPr>
            </a:lvl2pPr>
            <a:lvl3pPr lvl="2">
              <a:lnSpc>
                <a:spcPct val="100000"/>
              </a:lnSpc>
              <a:spcBef>
                <a:spcPts val="0"/>
              </a:spcBef>
              <a:spcAft>
                <a:spcPts val="0"/>
              </a:spcAft>
              <a:buClr>
                <a:schemeClr val="accent2"/>
              </a:buClr>
              <a:buSzPts val="1600"/>
              <a:buNone/>
              <a:defRPr sz="1600">
                <a:solidFill>
                  <a:schemeClr val="accent2"/>
                </a:solidFill>
              </a:defRPr>
            </a:lvl3pPr>
            <a:lvl4pPr lvl="3">
              <a:lnSpc>
                <a:spcPct val="100000"/>
              </a:lnSpc>
              <a:spcBef>
                <a:spcPts val="0"/>
              </a:spcBef>
              <a:spcAft>
                <a:spcPts val="0"/>
              </a:spcAft>
              <a:buClr>
                <a:schemeClr val="accent2"/>
              </a:buClr>
              <a:buSzPts val="1600"/>
              <a:buNone/>
              <a:defRPr sz="1600">
                <a:solidFill>
                  <a:schemeClr val="accent2"/>
                </a:solidFill>
              </a:defRPr>
            </a:lvl4pPr>
            <a:lvl5pPr lvl="4">
              <a:lnSpc>
                <a:spcPct val="100000"/>
              </a:lnSpc>
              <a:spcBef>
                <a:spcPts val="0"/>
              </a:spcBef>
              <a:spcAft>
                <a:spcPts val="0"/>
              </a:spcAft>
              <a:buClr>
                <a:schemeClr val="accent2"/>
              </a:buClr>
              <a:buSzPts val="1600"/>
              <a:buNone/>
              <a:defRPr sz="1600">
                <a:solidFill>
                  <a:schemeClr val="accent2"/>
                </a:solidFill>
              </a:defRPr>
            </a:lvl5pPr>
            <a:lvl6pPr lvl="5">
              <a:lnSpc>
                <a:spcPct val="100000"/>
              </a:lnSpc>
              <a:spcBef>
                <a:spcPts val="0"/>
              </a:spcBef>
              <a:spcAft>
                <a:spcPts val="0"/>
              </a:spcAft>
              <a:buClr>
                <a:schemeClr val="accent2"/>
              </a:buClr>
              <a:buSzPts val="1600"/>
              <a:buNone/>
              <a:defRPr sz="1600">
                <a:solidFill>
                  <a:schemeClr val="accent2"/>
                </a:solidFill>
              </a:defRPr>
            </a:lvl6pPr>
            <a:lvl7pPr lvl="6">
              <a:lnSpc>
                <a:spcPct val="100000"/>
              </a:lnSpc>
              <a:spcBef>
                <a:spcPts val="0"/>
              </a:spcBef>
              <a:spcAft>
                <a:spcPts val="0"/>
              </a:spcAft>
              <a:buClr>
                <a:schemeClr val="accent2"/>
              </a:buClr>
              <a:buSzPts val="1600"/>
              <a:buNone/>
              <a:defRPr sz="1600">
                <a:solidFill>
                  <a:schemeClr val="accent2"/>
                </a:solidFill>
              </a:defRPr>
            </a:lvl7pPr>
            <a:lvl8pPr lvl="7">
              <a:lnSpc>
                <a:spcPct val="100000"/>
              </a:lnSpc>
              <a:spcBef>
                <a:spcPts val="0"/>
              </a:spcBef>
              <a:spcAft>
                <a:spcPts val="0"/>
              </a:spcAft>
              <a:buClr>
                <a:schemeClr val="accent2"/>
              </a:buClr>
              <a:buSzPts val="1600"/>
              <a:buNone/>
              <a:defRPr sz="1600">
                <a:solidFill>
                  <a:schemeClr val="accent2"/>
                </a:solidFill>
              </a:defRPr>
            </a:lvl8pPr>
            <a:lvl9pPr lvl="8">
              <a:lnSpc>
                <a:spcPct val="100000"/>
              </a:lnSpc>
              <a:spcBef>
                <a:spcPts val="0"/>
              </a:spcBef>
              <a:spcAft>
                <a:spcPts val="0"/>
              </a:spcAft>
              <a:buClr>
                <a:schemeClr val="accent2"/>
              </a:buClr>
              <a:buSzPts val="1600"/>
              <a:buNone/>
              <a:defRPr sz="1600">
                <a:solidFill>
                  <a:schemeClr val="accent2"/>
                </a:solidFill>
              </a:defRPr>
            </a:lvl9pPr>
          </a:lstStyle>
          <a:p/>
        </p:txBody>
      </p:sp>
      <p:sp>
        <p:nvSpPr>
          <p:cNvPr id="48" name="Google Shape;48;p9"/>
          <p:cNvSpPr txBox="1"/>
          <p:nvPr>
            <p:ph idx="2" type="body"/>
          </p:nvPr>
        </p:nvSpPr>
        <p:spPr>
          <a:xfrm>
            <a:off x="4879025" y="500925"/>
            <a:ext cx="3954000" cy="4111500"/>
          </a:xfrm>
          <a:prstGeom prst="rect">
            <a:avLst/>
          </a:prstGeom>
        </p:spPr>
        <p:txBody>
          <a:bodyPr anchorCtr="0" anchor="t" bIns="91425" lIns="91425" spcFirstLastPara="1" rIns="91425" wrap="square" tIns="91425">
            <a:normAutofit/>
          </a:bodyPr>
          <a:lstStyle>
            <a:lvl1pPr indent="-311150" lvl="0" marL="457200">
              <a:spcBef>
                <a:spcPts val="0"/>
              </a:spcBef>
              <a:spcAft>
                <a:spcPts val="0"/>
              </a:spcAft>
              <a:buSzPts val="1300"/>
              <a:buChar char="●"/>
              <a:defRPr/>
            </a:lvl1pPr>
            <a:lvl2pPr indent="-298450" lvl="1" marL="914400">
              <a:spcBef>
                <a:spcPts val="0"/>
              </a:spcBef>
              <a:spcAft>
                <a:spcPts val="0"/>
              </a:spcAft>
              <a:buSzPts val="1100"/>
              <a:buChar char="○"/>
              <a:defRPr/>
            </a:lvl2pPr>
            <a:lvl3pPr indent="-298450" lvl="2" marL="1371600">
              <a:spcBef>
                <a:spcPts val="0"/>
              </a:spcBef>
              <a:spcAft>
                <a:spcPts val="0"/>
              </a:spcAft>
              <a:buSzPts val="1100"/>
              <a:buChar char="■"/>
              <a:defRPr/>
            </a:lvl3pPr>
            <a:lvl4pPr indent="-298450" lvl="3" marL="1828800">
              <a:spcBef>
                <a:spcPts val="0"/>
              </a:spcBef>
              <a:spcAft>
                <a:spcPts val="0"/>
              </a:spcAft>
              <a:buSzPts val="1100"/>
              <a:buChar char="●"/>
              <a:defRPr/>
            </a:lvl4pPr>
            <a:lvl5pPr indent="-298450" lvl="4" marL="2286000">
              <a:spcBef>
                <a:spcPts val="0"/>
              </a:spcBef>
              <a:spcAft>
                <a:spcPts val="0"/>
              </a:spcAft>
              <a:buSzPts val="1100"/>
              <a:buChar char="○"/>
              <a:defRPr/>
            </a:lvl5pPr>
            <a:lvl6pPr indent="-298450" lvl="5" marL="2743200">
              <a:spcBef>
                <a:spcPts val="0"/>
              </a:spcBef>
              <a:spcAft>
                <a:spcPts val="0"/>
              </a:spcAft>
              <a:buSzPts val="1100"/>
              <a:buChar char="■"/>
              <a:defRPr/>
            </a:lvl6pPr>
            <a:lvl7pPr indent="-298450" lvl="6" marL="3200400">
              <a:spcBef>
                <a:spcPts val="0"/>
              </a:spcBef>
              <a:spcAft>
                <a:spcPts val="0"/>
              </a:spcAft>
              <a:buSzPts val="1100"/>
              <a:buChar char="●"/>
              <a:defRPr/>
            </a:lvl7pPr>
            <a:lvl8pPr indent="-298450" lvl="7" marL="3657600">
              <a:spcBef>
                <a:spcPts val="0"/>
              </a:spcBef>
              <a:spcAft>
                <a:spcPts val="0"/>
              </a:spcAft>
              <a:buSzPts val="1100"/>
              <a:buChar char="○"/>
              <a:defRPr/>
            </a:lvl8pPr>
            <a:lvl9pPr indent="-298450" lvl="8" marL="4114800">
              <a:spcBef>
                <a:spcPts val="0"/>
              </a:spcBef>
              <a:spcAft>
                <a:spcPts val="0"/>
              </a:spcAft>
              <a:buSzPts val="1100"/>
              <a:buChar char="■"/>
              <a:defRPr/>
            </a:lvl9pPr>
          </a:lstStyle>
          <a:p/>
        </p:txBody>
      </p:sp>
      <p:sp>
        <p:nvSpPr>
          <p:cNvPr id="49" name="Google Shape;49;p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matchingName="Caption">
  <p:cSld name="CAPTION_ONLY">
    <p:spTree>
      <p:nvGrpSpPr>
        <p:cNvPr id="50" name="Shape 50"/>
        <p:cNvGrpSpPr/>
        <p:nvPr/>
      </p:nvGrpSpPr>
      <p:grpSpPr>
        <a:xfrm>
          <a:off x="0" y="0"/>
          <a:ext cx="0" cy="0"/>
          <a:chOff x="0" y="0"/>
          <a:chExt cx="0" cy="0"/>
        </a:xfrm>
      </p:grpSpPr>
      <p:sp>
        <p:nvSpPr>
          <p:cNvPr id="51" name="Google Shape;51;p10"/>
          <p:cNvSpPr/>
          <p:nvPr/>
        </p:nvSpPr>
        <p:spPr>
          <a:xfrm>
            <a:off x="0" y="4369000"/>
            <a:ext cx="9144000" cy="774300"/>
          </a:xfrm>
          <a:prstGeom prst="rect">
            <a:avLst/>
          </a:prstGeom>
          <a:solidFill>
            <a:schemeClr val="dk1"/>
          </a:solidFill>
          <a:ln>
            <a:noFill/>
          </a:ln>
        </p:spPr>
        <p:txBody>
          <a:bodyPr anchorCtr="0" anchor="ctr" bIns="91425" lIns="91425" spcFirstLastPara="1" rIns="91425" wrap="square" tIns="91425">
            <a:noAutofit/>
          </a:bodyPr>
          <a:lstStyle/>
          <a:p>
            <a:pPr indent="0" lvl="0" marL="0" rtl="0" algn="l">
              <a:spcBef>
                <a:spcPts val="0"/>
              </a:spcBef>
              <a:spcAft>
                <a:spcPts val="0"/>
              </a:spcAft>
              <a:buNone/>
            </a:pPr>
            <a:r>
              <a:t/>
            </a:r>
            <a:endParaRPr/>
          </a:p>
        </p:txBody>
      </p:sp>
      <p:sp>
        <p:nvSpPr>
          <p:cNvPr id="52" name="Google Shape;52;p10"/>
          <p:cNvSpPr txBox="1"/>
          <p:nvPr>
            <p:ph idx="1" type="body"/>
          </p:nvPr>
        </p:nvSpPr>
        <p:spPr>
          <a:xfrm>
            <a:off x="311700" y="4521400"/>
            <a:ext cx="7979400" cy="460500"/>
          </a:xfrm>
          <a:prstGeom prst="rect">
            <a:avLst/>
          </a:prstGeom>
        </p:spPr>
        <p:txBody>
          <a:bodyPr anchorCtr="0" anchor="ctr" bIns="91425" lIns="91425" spcFirstLastPara="1" rIns="91425" wrap="square" tIns="91425">
            <a:normAutofit/>
          </a:bodyPr>
          <a:lstStyle>
            <a:lvl1pPr indent="-228600" lvl="0" marL="457200">
              <a:lnSpc>
                <a:spcPct val="100000"/>
              </a:lnSpc>
              <a:spcBef>
                <a:spcPts val="0"/>
              </a:spcBef>
              <a:spcAft>
                <a:spcPts val="0"/>
              </a:spcAft>
              <a:buClr>
                <a:schemeClr val="lt1"/>
              </a:buClr>
              <a:buSzPts val="1300"/>
              <a:buFont typeface="Merriweather"/>
              <a:buNone/>
              <a:defRPr>
                <a:solidFill>
                  <a:schemeClr val="lt1"/>
                </a:solidFill>
                <a:latin typeface="Merriweather"/>
                <a:ea typeface="Merriweather"/>
                <a:cs typeface="Merriweather"/>
                <a:sym typeface="Merriweather"/>
              </a:defRPr>
            </a:lvl1pPr>
          </a:lstStyle>
          <a:p/>
        </p:txBody>
      </p:sp>
      <p:sp>
        <p:nvSpPr>
          <p:cNvPr id="53" name="Google Shape;53;p1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0" Type="http://schemas.openxmlformats.org/officeDocument/2006/relationships/slideLayout" Target="../slideLayouts/slideLayout10.xml"/><Relationship Id="rId13" Type="http://schemas.openxmlformats.org/officeDocument/2006/relationships/slideLayout" Target="../slideLayouts/slideLayout13.xml"/><Relationship Id="rId12" Type="http://schemas.openxmlformats.org/officeDocument/2006/relationships/slideLayout" Target="../slideLayouts/slideLayout12.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9" Type="http://schemas.openxmlformats.org/officeDocument/2006/relationships/slideLayout" Target="../slideLayouts/slideLayout9.xml"/><Relationship Id="rId15" Type="http://schemas.openxmlformats.org/officeDocument/2006/relationships/slideLayout" Target="../slideLayouts/slideLayout15.xml"/><Relationship Id="rId14" Type="http://schemas.openxmlformats.org/officeDocument/2006/relationships/slideLayout" Target="../slideLayouts/slideLayout14.xml"/><Relationship Id="rId17" Type="http://schemas.openxmlformats.org/officeDocument/2006/relationships/slideLayout" Target="../slideLayouts/slideLayout17.xml"/><Relationship Id="rId16" Type="http://schemas.openxmlformats.org/officeDocument/2006/relationships/slideLayout" Target="../slideLayouts/slideLayout16.xml"/><Relationship Id="rId5" Type="http://schemas.openxmlformats.org/officeDocument/2006/relationships/slideLayout" Target="../slideLayouts/slideLayout5.xml"/><Relationship Id="rId19" Type="http://schemas.openxmlformats.org/officeDocument/2006/relationships/theme" Target="../theme/theme1.xml"/><Relationship Id="rId6" Type="http://schemas.openxmlformats.org/officeDocument/2006/relationships/slideLayout" Target="../slideLayouts/slideLayout6.xml"/><Relationship Id="rId18" Type="http://schemas.openxmlformats.org/officeDocument/2006/relationships/slideLayout" Target="../slideLayouts/slideLayout18.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name="paradigm">
    <p:bg>
      <p:bgPr>
        <a:solidFill>
          <a:schemeClr val="lt1"/>
        </a:solidFill>
      </p:bgPr>
    </p:bg>
    <p:spTree>
      <p:nvGrpSpPr>
        <p:cNvPr id="5" name="Shape 5"/>
        <p:cNvGrpSpPr/>
        <p:nvPr/>
      </p:nvGrpSpPr>
      <p:grpSpPr>
        <a:xfrm>
          <a:off x="0" y="0"/>
          <a:ext cx="0" cy="0"/>
          <a:chOff x="0" y="0"/>
          <a:chExt cx="0" cy="0"/>
        </a:xfrm>
      </p:grpSpPr>
      <p:sp>
        <p:nvSpPr>
          <p:cNvPr id="6" name="Google Shape;6;p1"/>
          <p:cNvSpPr txBox="1"/>
          <p:nvPr>
            <p:ph type="title"/>
          </p:nvPr>
        </p:nvSpPr>
        <p:spPr>
          <a:xfrm>
            <a:off x="311700" y="445025"/>
            <a:ext cx="8520600" cy="572700"/>
          </a:xfrm>
          <a:prstGeom prst="rect">
            <a:avLst/>
          </a:prstGeom>
          <a:noFill/>
          <a:ln>
            <a:noFill/>
          </a:ln>
        </p:spPr>
        <p:txBody>
          <a:bodyPr anchorCtr="0" anchor="t" bIns="91425" lIns="91425" spcFirstLastPara="1" rIns="91425" wrap="square" tIns="91425">
            <a:normAutofit/>
          </a:bodyPr>
          <a:lstStyle>
            <a:lvl1pPr lvl="0">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1pPr>
            <a:lvl2pPr lvl="1">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2pPr>
            <a:lvl3pPr lvl="2">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3pPr>
            <a:lvl4pPr lvl="3">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4pPr>
            <a:lvl5pPr lvl="4">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5pPr>
            <a:lvl6pPr lvl="5">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6pPr>
            <a:lvl7pPr lvl="6">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7pPr>
            <a:lvl8pPr lvl="7">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8pPr>
            <a:lvl9pPr lvl="8">
              <a:spcBef>
                <a:spcPts val="0"/>
              </a:spcBef>
              <a:spcAft>
                <a:spcPts val="0"/>
              </a:spcAft>
              <a:buClr>
                <a:schemeClr val="accent1"/>
              </a:buClr>
              <a:buSzPts val="2800"/>
              <a:buFont typeface="Merriweather"/>
              <a:buNone/>
              <a:defRPr sz="2800">
                <a:solidFill>
                  <a:schemeClr val="accent1"/>
                </a:solidFill>
                <a:latin typeface="Merriweather"/>
                <a:ea typeface="Merriweather"/>
                <a:cs typeface="Merriweather"/>
                <a:sym typeface="Merriweather"/>
              </a:defRPr>
            </a:lvl9pPr>
          </a:lstStyle>
          <a:p/>
        </p:txBody>
      </p:sp>
      <p:sp>
        <p:nvSpPr>
          <p:cNvPr id="7" name="Google Shape;7;p1"/>
          <p:cNvSpPr txBox="1"/>
          <p:nvPr>
            <p:ph idx="1" type="body"/>
          </p:nvPr>
        </p:nvSpPr>
        <p:spPr>
          <a:xfrm>
            <a:off x="311700" y="1152475"/>
            <a:ext cx="8520600" cy="3416400"/>
          </a:xfrm>
          <a:prstGeom prst="rect">
            <a:avLst/>
          </a:prstGeom>
          <a:noFill/>
          <a:ln>
            <a:noFill/>
          </a:ln>
        </p:spPr>
        <p:txBody>
          <a:bodyPr anchorCtr="0" anchor="t" bIns="91425" lIns="91425" spcFirstLastPara="1" rIns="91425" wrap="square" tIns="91425">
            <a:normAutofit/>
          </a:bodyPr>
          <a:lstStyle>
            <a:lvl1pPr indent="-311150" lvl="0" marL="457200">
              <a:lnSpc>
                <a:spcPct val="115000"/>
              </a:lnSpc>
              <a:spcBef>
                <a:spcPts val="0"/>
              </a:spcBef>
              <a:spcAft>
                <a:spcPts val="0"/>
              </a:spcAft>
              <a:buClr>
                <a:schemeClr val="dk2"/>
              </a:buClr>
              <a:buSzPts val="1300"/>
              <a:buFont typeface="Roboto"/>
              <a:buChar char="●"/>
              <a:defRPr sz="1300">
                <a:solidFill>
                  <a:schemeClr val="dk2"/>
                </a:solidFill>
                <a:latin typeface="Roboto"/>
                <a:ea typeface="Roboto"/>
                <a:cs typeface="Roboto"/>
                <a:sym typeface="Roboto"/>
              </a:defRPr>
            </a:lvl1pPr>
            <a:lvl2pPr indent="-298450" lvl="1" marL="914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2pPr>
            <a:lvl3pPr indent="-298450" lvl="2" marL="1371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3pPr>
            <a:lvl4pPr indent="-298450" lvl="3" marL="1828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4pPr>
            <a:lvl5pPr indent="-298450" lvl="4" marL="22860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5pPr>
            <a:lvl6pPr indent="-298450" lvl="5" marL="27432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6pPr>
            <a:lvl7pPr indent="-298450" lvl="6" marL="32004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7pPr>
            <a:lvl8pPr indent="-298450" lvl="7" marL="36576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8pPr>
            <a:lvl9pPr indent="-298450" lvl="8" marL="4114800">
              <a:lnSpc>
                <a:spcPct val="115000"/>
              </a:lnSpc>
              <a:spcBef>
                <a:spcPts val="0"/>
              </a:spcBef>
              <a:spcAft>
                <a:spcPts val="0"/>
              </a:spcAft>
              <a:buClr>
                <a:schemeClr val="dk2"/>
              </a:buClr>
              <a:buSzPts val="1100"/>
              <a:buFont typeface="Roboto"/>
              <a:buChar char="■"/>
              <a:defRPr sz="1100">
                <a:solidFill>
                  <a:schemeClr val="dk2"/>
                </a:solidFill>
                <a:latin typeface="Roboto"/>
                <a:ea typeface="Roboto"/>
                <a:cs typeface="Roboto"/>
                <a:sym typeface="Roboto"/>
              </a:defRPr>
            </a:lvl9pPr>
          </a:lstStyle>
          <a:p/>
        </p:txBody>
      </p:sp>
      <p:sp>
        <p:nvSpPr>
          <p:cNvPr id="8" name="Google Shape;8;p1"/>
          <p:cNvSpPr txBox="1"/>
          <p:nvPr>
            <p:ph idx="12" type="sldNum"/>
          </p:nvPr>
        </p:nvSpPr>
        <p:spPr>
          <a:xfrm>
            <a:off x="8472458" y="4663217"/>
            <a:ext cx="548700" cy="393600"/>
          </a:xfrm>
          <a:prstGeom prst="rect">
            <a:avLst/>
          </a:prstGeom>
          <a:noFill/>
          <a:ln>
            <a:noFill/>
          </a:ln>
        </p:spPr>
        <p:txBody>
          <a:bodyPr anchorCtr="0" anchor="ctr" bIns="91425" lIns="91425" spcFirstLastPara="1" rIns="91425" wrap="square" tIns="91425">
            <a:normAutofit/>
          </a:bodyPr>
          <a:lstStyle>
            <a:lvl1pPr lvl="0" algn="r">
              <a:buNone/>
              <a:defRPr sz="1000">
                <a:solidFill>
                  <a:schemeClr val="dk2"/>
                </a:solidFill>
                <a:latin typeface="Roboto"/>
                <a:ea typeface="Roboto"/>
                <a:cs typeface="Roboto"/>
                <a:sym typeface="Roboto"/>
              </a:defRPr>
            </a:lvl1pPr>
            <a:lvl2pPr lvl="1" algn="r">
              <a:buNone/>
              <a:defRPr sz="1000">
                <a:solidFill>
                  <a:schemeClr val="dk2"/>
                </a:solidFill>
                <a:latin typeface="Roboto"/>
                <a:ea typeface="Roboto"/>
                <a:cs typeface="Roboto"/>
                <a:sym typeface="Roboto"/>
              </a:defRPr>
            </a:lvl2pPr>
            <a:lvl3pPr lvl="2" algn="r">
              <a:buNone/>
              <a:defRPr sz="1000">
                <a:solidFill>
                  <a:schemeClr val="dk2"/>
                </a:solidFill>
                <a:latin typeface="Roboto"/>
                <a:ea typeface="Roboto"/>
                <a:cs typeface="Roboto"/>
                <a:sym typeface="Roboto"/>
              </a:defRPr>
            </a:lvl3pPr>
            <a:lvl4pPr lvl="3" algn="r">
              <a:buNone/>
              <a:defRPr sz="1000">
                <a:solidFill>
                  <a:schemeClr val="dk2"/>
                </a:solidFill>
                <a:latin typeface="Roboto"/>
                <a:ea typeface="Roboto"/>
                <a:cs typeface="Roboto"/>
                <a:sym typeface="Roboto"/>
              </a:defRPr>
            </a:lvl4pPr>
            <a:lvl5pPr lvl="4" algn="r">
              <a:buNone/>
              <a:defRPr sz="1000">
                <a:solidFill>
                  <a:schemeClr val="dk2"/>
                </a:solidFill>
                <a:latin typeface="Roboto"/>
                <a:ea typeface="Roboto"/>
                <a:cs typeface="Roboto"/>
                <a:sym typeface="Roboto"/>
              </a:defRPr>
            </a:lvl5pPr>
            <a:lvl6pPr lvl="5" algn="r">
              <a:buNone/>
              <a:defRPr sz="1000">
                <a:solidFill>
                  <a:schemeClr val="dk2"/>
                </a:solidFill>
                <a:latin typeface="Roboto"/>
                <a:ea typeface="Roboto"/>
                <a:cs typeface="Roboto"/>
                <a:sym typeface="Roboto"/>
              </a:defRPr>
            </a:lvl6pPr>
            <a:lvl7pPr lvl="6" algn="r">
              <a:buNone/>
              <a:defRPr sz="1000">
                <a:solidFill>
                  <a:schemeClr val="dk2"/>
                </a:solidFill>
                <a:latin typeface="Roboto"/>
                <a:ea typeface="Roboto"/>
                <a:cs typeface="Roboto"/>
                <a:sym typeface="Roboto"/>
              </a:defRPr>
            </a:lvl7pPr>
            <a:lvl8pPr lvl="7" algn="r">
              <a:buNone/>
              <a:defRPr sz="1000">
                <a:solidFill>
                  <a:schemeClr val="dk2"/>
                </a:solidFill>
                <a:latin typeface="Roboto"/>
                <a:ea typeface="Roboto"/>
                <a:cs typeface="Roboto"/>
                <a:sym typeface="Roboto"/>
              </a:defRPr>
            </a:lvl8pPr>
            <a:lvl9pPr lvl="8" algn="r">
              <a:buNone/>
              <a:defRPr sz="1000">
                <a:solidFill>
                  <a:schemeClr val="dk2"/>
                </a:solidFill>
                <a:latin typeface="Roboto"/>
                <a:ea typeface="Roboto"/>
                <a:cs typeface="Roboto"/>
                <a:sym typeface="Roboto"/>
              </a:defRPr>
            </a:lvl9pPr>
          </a:lstStyle>
          <a:p>
            <a:pPr indent="0" lvl="0" marL="0" rtl="0" algn="r">
              <a:spcBef>
                <a:spcPts val="0"/>
              </a:spcBef>
              <a:spcAft>
                <a:spcPts val="0"/>
              </a:spcAft>
              <a:buNone/>
            </a:pPr>
            <a:fld id="{00000000-1234-1234-1234-123412341234}" type="slidenum">
              <a:rPr lang="en"/>
              <a:t>‹#›</a:t>
            </a:fld>
            <a:endParaRPr/>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 id="2147483661" r:id="rId14"/>
    <p:sldLayoutId id="2147483662" r:id="rId15"/>
    <p:sldLayoutId id="2147483663" r:id="rId16"/>
    <p:sldLayoutId id="2147483664" r:id="rId17"/>
    <p:sldLayoutId id="2147483665" r:id="rId18"/>
  </p:sldLayoutIdLst>
  <p:transition>
    <p:fade thruBlk="1"/>
  </p:transition>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2.xml"/><Relationship Id="rId2" Type="http://schemas.openxmlformats.org/officeDocument/2006/relationships/notesSlide" Target="../notesSlides/notesSlide1.xml"/><Relationship Id="rId3" Type="http://schemas.openxmlformats.org/officeDocument/2006/relationships/image" Target="../media/image9.png"/><Relationship Id="rId4" Type="http://schemas.openxmlformats.org/officeDocument/2006/relationships/image" Target="../media/image13.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0.xml"/><Relationship Id="rId3" Type="http://schemas.openxmlformats.org/officeDocument/2006/relationships/image" Target="../media/image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3.xml"/><Relationship Id="rId3" Type="http://schemas.openxmlformats.org/officeDocument/2006/relationships/image" Target="../media/image6.gi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4.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6.xml"/><Relationship Id="rId2" Type="http://schemas.openxmlformats.org/officeDocument/2006/relationships/notesSlide" Target="../notesSlides/notesSlide16.xml"/><Relationship Id="rId3" Type="http://schemas.openxmlformats.org/officeDocument/2006/relationships/image" Target="../media/image14.jp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7.xml"/><Relationship Id="rId3" Type="http://schemas.openxmlformats.org/officeDocument/2006/relationships/image" Target="../media/image10.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18.xml"/><Relationship Id="rId3" Type="http://schemas.openxmlformats.org/officeDocument/2006/relationships/hyperlink" Target="http://reading.uoregon.edu/resources/video_list.php" TargetMode="External"/><Relationship Id="rId4" Type="http://schemas.openxmlformats.org/officeDocument/2006/relationships/hyperlink" Target="https://www.readingrockets.org/podcasts" TargetMode="External"/><Relationship Id="rId5" Type="http://schemas.openxmlformats.org/officeDocument/2006/relationships/hyperlink" Target="https://www.apmreports.org/episode/2019/10/23/hanfordandreading" TargetMode="External"/><Relationship Id="rId6" Type="http://schemas.openxmlformats.org/officeDocument/2006/relationships/hyperlink" Target="https://www.liftingliteracyaotearoa.org.nz/support/websites" TargetMode="External"/><Relationship Id="rId7" Type="http://schemas.openxmlformats.org/officeDocument/2006/relationships/hyperlink" Target="https://www.whatisthescienceofreading.org/science-of-reading-guide" TargetMode="Externa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8.xml"/><Relationship Id="rId2" Type="http://schemas.openxmlformats.org/officeDocument/2006/relationships/notesSlide" Target="../notesSlides/notesSlide19.xml"/><Relationship Id="rId3" Type="http://schemas.openxmlformats.org/officeDocument/2006/relationships/image" Target="../media/image12.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3.xml"/><Relationship Id="rId2" Type="http://schemas.openxmlformats.org/officeDocument/2006/relationships/notesSlide" Target="../notesSlides/notesSlide2.xml"/><Relationship Id="rId3" Type="http://schemas.openxmlformats.org/officeDocument/2006/relationships/image" Target="../media/image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3.xml"/><Relationship Id="rId3" Type="http://schemas.openxmlformats.org/officeDocument/2006/relationships/image" Target="../media/image1.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4.xml"/><Relationship Id="rId3" Type="http://schemas.openxmlformats.org/officeDocument/2006/relationships/hyperlink" Target="https://www.cell.com/action/showPdf?pii=S0896-6273%2807%2900759-3" TargetMode="External"/><Relationship Id="rId4" Type="http://schemas.openxmlformats.org/officeDocument/2006/relationships/hyperlink" Target="https://www.youtube.com/watch?v=25GI3-kiLdo" TargetMode="External"/><Relationship Id="rId5" Type="http://schemas.openxmlformats.org/officeDocument/2006/relationships/hyperlink" Target="https://literacysanantonio.com/about-the-science-of-reading" TargetMode="External"/><Relationship Id="rId6" Type="http://schemas.openxmlformats.org/officeDocument/2006/relationships/image" Target="../media/image3.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5.xml"/><Relationship Id="rId3" Type="http://schemas.openxmlformats.org/officeDocument/2006/relationships/hyperlink" Target="https://www.aft.org/sites/default/files/moats.pdf" TargetMode="External"/><Relationship Id="rId4" Type="http://schemas.openxmlformats.org/officeDocument/2006/relationships/hyperlink" Target="https://www.whatisthescienceofreading.org/" TargetMode="External"/><Relationship Id="rId5" Type="http://schemas.openxmlformats.org/officeDocument/2006/relationships/image" Target="../media/image4.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4.xml"/><Relationship Id="rId2" Type="http://schemas.openxmlformats.org/officeDocument/2006/relationships/notesSlide" Target="../notesSlides/notesSlide6.xml"/><Relationship Id="rId3" Type="http://schemas.openxmlformats.org/officeDocument/2006/relationships/image" Target="../media/image2.png"/><Relationship Id="rId4" Type="http://schemas.openxmlformats.org/officeDocument/2006/relationships/hyperlink" Target="https://www.zaner-bloser.com/reading/superkids-reading-program/pdfs/Whitepaper_TheScienceofReading.pdf"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 Id="rId2" Type="http://schemas.openxmlformats.org/officeDocument/2006/relationships/notesSlide" Target="../notesSlides/notesSlide7.xml"/><Relationship Id="rId3" Type="http://schemas.openxmlformats.org/officeDocument/2006/relationships/image" Target="../media/image5.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9.xml"/><Relationship Id="rId3" Type="http://schemas.openxmlformats.org/officeDocument/2006/relationships/hyperlink" Target="https://www.whatisthescienceofreading.org/science-of-reading-guide" TargetMode="External"/><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solidFill>
          <a:srgbClr val="6AA84F"/>
        </a:solidFill>
      </p:bgPr>
    </p:bg>
    <p:spTree>
      <p:nvGrpSpPr>
        <p:cNvPr id="97" name="Shape 97"/>
        <p:cNvGrpSpPr/>
        <p:nvPr/>
      </p:nvGrpSpPr>
      <p:grpSpPr>
        <a:xfrm>
          <a:off x="0" y="0"/>
          <a:ext cx="0" cy="0"/>
          <a:chOff x="0" y="0"/>
          <a:chExt cx="0" cy="0"/>
        </a:xfrm>
      </p:grpSpPr>
      <p:sp>
        <p:nvSpPr>
          <p:cNvPr id="98" name="Google Shape;98;p20"/>
          <p:cNvSpPr txBox="1"/>
          <p:nvPr>
            <p:ph type="ctrTitle"/>
          </p:nvPr>
        </p:nvSpPr>
        <p:spPr>
          <a:xfrm>
            <a:off x="685800" y="1915625"/>
            <a:ext cx="5412300" cy="1159800"/>
          </a:xfrm>
          <a:prstGeom prst="rect">
            <a:avLst/>
          </a:prstGeom>
        </p:spPr>
        <p:txBody>
          <a:bodyPr anchorCtr="0" anchor="ctr" bIns="91425" lIns="91425" spcFirstLastPara="1" rIns="91425" wrap="square" tIns="91425">
            <a:normAutofit fontScale="90000"/>
          </a:bodyPr>
          <a:lstStyle/>
          <a:p>
            <a:pPr indent="0" lvl="0" marL="0" rtl="0" algn="l">
              <a:spcBef>
                <a:spcPts val="0"/>
              </a:spcBef>
              <a:spcAft>
                <a:spcPts val="0"/>
              </a:spcAft>
              <a:buNone/>
            </a:pPr>
            <a:r>
              <a:rPr lang="en"/>
              <a:t>STRUCTURED LITERACY</a:t>
            </a:r>
            <a:endParaRPr/>
          </a:p>
          <a:p>
            <a:pPr indent="0" lvl="0" marL="0" rtl="0" algn="l">
              <a:spcBef>
                <a:spcPts val="0"/>
              </a:spcBef>
              <a:spcAft>
                <a:spcPts val="0"/>
              </a:spcAft>
              <a:buNone/>
            </a:pPr>
            <a:r>
              <a:rPr lang="en"/>
              <a:t>Introduction</a:t>
            </a:r>
            <a:endParaRPr/>
          </a:p>
        </p:txBody>
      </p:sp>
      <p:pic>
        <p:nvPicPr>
          <p:cNvPr id="99" name="Google Shape;99;p20"/>
          <p:cNvPicPr preferRelativeResize="0"/>
          <p:nvPr/>
        </p:nvPicPr>
        <p:blipFill>
          <a:blip r:embed="rId3">
            <a:alphaModFix/>
          </a:blip>
          <a:stretch>
            <a:fillRect/>
          </a:stretch>
        </p:blipFill>
        <p:spPr>
          <a:xfrm>
            <a:off x="3732000" y="374775"/>
            <a:ext cx="1771051" cy="1328299"/>
          </a:xfrm>
          <a:prstGeom prst="rect">
            <a:avLst/>
          </a:prstGeom>
          <a:noFill/>
          <a:ln>
            <a:noFill/>
          </a:ln>
        </p:spPr>
      </p:pic>
      <p:pic>
        <p:nvPicPr>
          <p:cNvPr id="100" name="Google Shape;100;p20"/>
          <p:cNvPicPr preferRelativeResize="0"/>
          <p:nvPr/>
        </p:nvPicPr>
        <p:blipFill>
          <a:blip r:embed="rId4">
            <a:alphaModFix/>
          </a:blip>
          <a:stretch>
            <a:fillRect/>
          </a:stretch>
        </p:blipFill>
        <p:spPr>
          <a:xfrm>
            <a:off x="6145124" y="2128250"/>
            <a:ext cx="3050400" cy="305040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0" name="Shape 180"/>
        <p:cNvGrpSpPr/>
        <p:nvPr/>
      </p:nvGrpSpPr>
      <p:grpSpPr>
        <a:xfrm>
          <a:off x="0" y="0"/>
          <a:ext cx="0" cy="0"/>
          <a:chOff x="0" y="0"/>
          <a:chExt cx="0" cy="0"/>
        </a:xfrm>
      </p:grpSpPr>
      <p:sp>
        <p:nvSpPr>
          <p:cNvPr id="181" name="Google Shape;181;p29"/>
          <p:cNvSpPr txBox="1"/>
          <p:nvPr>
            <p:ph type="title"/>
          </p:nvPr>
        </p:nvSpPr>
        <p:spPr>
          <a:xfrm>
            <a:off x="1281125" y="422500"/>
            <a:ext cx="49515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4E"/>
                </a:solidFill>
              </a:rPr>
              <a:t>What </a:t>
            </a:r>
            <a:r>
              <a:rPr lang="en"/>
              <a:t>is Structured </a:t>
            </a:r>
            <a:r>
              <a:rPr lang="en">
                <a:solidFill>
                  <a:srgbClr val="073763"/>
                </a:solidFill>
              </a:rPr>
              <a:t>Literacy?</a:t>
            </a:r>
            <a:endParaRPr>
              <a:solidFill>
                <a:srgbClr val="073763"/>
              </a:solidFill>
            </a:endParaRPr>
          </a:p>
          <a:p>
            <a:pPr indent="0" lvl="0" marL="0" rtl="0" algn="l">
              <a:spcBef>
                <a:spcPts val="0"/>
              </a:spcBef>
              <a:spcAft>
                <a:spcPts val="0"/>
              </a:spcAft>
              <a:buNone/>
            </a:pPr>
            <a:r>
              <a:t/>
            </a:r>
            <a:endParaRPr>
              <a:solidFill>
                <a:srgbClr val="FF004E"/>
              </a:solidFill>
            </a:endParaRPr>
          </a:p>
        </p:txBody>
      </p:sp>
      <p:sp>
        <p:nvSpPr>
          <p:cNvPr id="182" name="Google Shape;182;p29"/>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83" name="Google Shape;183;p29"/>
          <p:cNvSpPr txBox="1"/>
          <p:nvPr>
            <p:ph idx="1" type="body"/>
          </p:nvPr>
        </p:nvSpPr>
        <p:spPr>
          <a:xfrm>
            <a:off x="926350" y="1073650"/>
            <a:ext cx="2868300" cy="11136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b="1" lang="en">
                <a:solidFill>
                  <a:srgbClr val="FFFFFF"/>
                </a:solidFill>
              </a:rPr>
              <a:t>Three organising principles for ensuring success</a:t>
            </a:r>
            <a:endParaRPr b="1">
              <a:solidFill>
                <a:srgbClr val="FFFFFF"/>
              </a:solidFill>
            </a:endParaRPr>
          </a:p>
          <a:p>
            <a:pPr indent="0" lvl="0" marL="0" rtl="0" algn="l">
              <a:spcBef>
                <a:spcPts val="1200"/>
              </a:spcBef>
              <a:spcAft>
                <a:spcPts val="0"/>
              </a:spcAft>
              <a:buNone/>
            </a:pPr>
            <a:r>
              <a:t/>
            </a:r>
            <a:endParaRPr b="1">
              <a:solidFill>
                <a:srgbClr val="FFFFFF"/>
              </a:solidFill>
            </a:endParaRPr>
          </a:p>
          <a:p>
            <a:pPr indent="0" lvl="0" marL="0" rtl="0" algn="l">
              <a:spcBef>
                <a:spcPts val="1200"/>
              </a:spcBef>
              <a:spcAft>
                <a:spcPts val="0"/>
              </a:spcAft>
              <a:buNone/>
            </a:pPr>
            <a:r>
              <a:t/>
            </a:r>
            <a:endParaRPr sz="1200">
              <a:solidFill>
                <a:srgbClr val="FFFFFF"/>
              </a:solidFill>
            </a:endParaRPr>
          </a:p>
          <a:p>
            <a:pPr indent="0" lvl="0" marL="0" rtl="0" algn="l">
              <a:spcBef>
                <a:spcPts val="1200"/>
              </a:spcBef>
              <a:spcAft>
                <a:spcPts val="0"/>
              </a:spcAft>
              <a:buNone/>
            </a:pPr>
            <a:r>
              <a:t/>
            </a:r>
            <a:endParaRPr b="1" sz="1200">
              <a:solidFill>
                <a:srgbClr val="FFFFFF"/>
              </a:solidFill>
            </a:endParaRPr>
          </a:p>
          <a:p>
            <a:pPr indent="0" lvl="0" marL="0" rtl="0" algn="l">
              <a:spcBef>
                <a:spcPts val="1200"/>
              </a:spcBef>
              <a:spcAft>
                <a:spcPts val="1200"/>
              </a:spcAft>
              <a:buNone/>
            </a:pPr>
            <a:r>
              <a:t/>
            </a:r>
            <a:endParaRPr b="1" sz="1200">
              <a:solidFill>
                <a:srgbClr val="434343"/>
              </a:solidFill>
            </a:endParaRPr>
          </a:p>
        </p:txBody>
      </p:sp>
      <p:sp>
        <p:nvSpPr>
          <p:cNvPr id="184" name="Google Shape;184;p29"/>
          <p:cNvSpPr txBox="1"/>
          <p:nvPr>
            <p:ph idx="1" type="body"/>
          </p:nvPr>
        </p:nvSpPr>
        <p:spPr>
          <a:xfrm>
            <a:off x="4482050" y="1279900"/>
            <a:ext cx="3878400" cy="3315300"/>
          </a:xfrm>
          <a:prstGeom prst="rect">
            <a:avLst/>
          </a:prstGeom>
        </p:spPr>
        <p:txBody>
          <a:bodyPr anchorCtr="0" anchor="t" bIns="91425" lIns="91425" spcFirstLastPara="1" rIns="91425" wrap="square" tIns="91425">
            <a:normAutofit fontScale="40000" lnSpcReduction="10000"/>
          </a:bodyPr>
          <a:lstStyle/>
          <a:p>
            <a:pPr indent="0" lvl="0" marL="0" rtl="0" algn="l">
              <a:spcBef>
                <a:spcPts val="0"/>
              </a:spcBef>
              <a:spcAft>
                <a:spcPts val="0"/>
              </a:spcAft>
              <a:buNone/>
            </a:pPr>
            <a:r>
              <a:rPr b="1" lang="en" sz="2627">
                <a:solidFill>
                  <a:srgbClr val="434343"/>
                </a:solidFill>
              </a:rPr>
              <a:t>Earlier rather than later:</a:t>
            </a:r>
            <a:r>
              <a:rPr lang="en" sz="2627">
                <a:solidFill>
                  <a:srgbClr val="434343"/>
                </a:solidFill>
              </a:rPr>
              <a:t> Prevention and early intervention are supremely more effective and efficient than later intervention and remediation for ensuring reading success.</a:t>
            </a:r>
            <a:endParaRPr sz="2627">
              <a:solidFill>
                <a:srgbClr val="434343"/>
              </a:solidFill>
            </a:endParaRPr>
          </a:p>
          <a:p>
            <a:pPr indent="0" lvl="0" marL="0" rtl="0" algn="l">
              <a:spcBef>
                <a:spcPts val="1200"/>
              </a:spcBef>
              <a:spcAft>
                <a:spcPts val="0"/>
              </a:spcAft>
              <a:buNone/>
            </a:pPr>
            <a:r>
              <a:t/>
            </a:r>
            <a:endParaRPr sz="2627">
              <a:solidFill>
                <a:srgbClr val="434343"/>
              </a:solidFill>
            </a:endParaRPr>
          </a:p>
          <a:p>
            <a:pPr indent="0" lvl="0" marL="0" rtl="0" algn="l">
              <a:spcBef>
                <a:spcPts val="1200"/>
              </a:spcBef>
              <a:spcAft>
                <a:spcPts val="0"/>
              </a:spcAft>
              <a:buNone/>
            </a:pPr>
            <a:r>
              <a:rPr b="1" lang="en" sz="2627">
                <a:solidFill>
                  <a:srgbClr val="434343"/>
                </a:solidFill>
              </a:rPr>
              <a:t>Schools, not just programs:</a:t>
            </a:r>
            <a:r>
              <a:rPr lang="en" sz="2627">
                <a:solidFill>
                  <a:srgbClr val="434343"/>
                </a:solidFill>
              </a:rPr>
              <a:t> Prevention and early intervention must be anchored to the school as the host environment and the primary context for improving student reading performance.</a:t>
            </a:r>
            <a:endParaRPr sz="2627">
              <a:solidFill>
                <a:srgbClr val="434343"/>
              </a:solidFill>
            </a:endParaRPr>
          </a:p>
          <a:p>
            <a:pPr indent="0" lvl="0" marL="0" rtl="0" algn="l">
              <a:spcBef>
                <a:spcPts val="1200"/>
              </a:spcBef>
              <a:spcAft>
                <a:spcPts val="0"/>
              </a:spcAft>
              <a:buNone/>
            </a:pPr>
            <a:r>
              <a:t/>
            </a:r>
            <a:endParaRPr sz="2627">
              <a:solidFill>
                <a:srgbClr val="434343"/>
              </a:solidFill>
            </a:endParaRPr>
          </a:p>
          <a:p>
            <a:pPr indent="0" lvl="0" marL="0" rtl="0" algn="l">
              <a:spcBef>
                <a:spcPts val="1200"/>
              </a:spcBef>
              <a:spcAft>
                <a:spcPts val="0"/>
              </a:spcAft>
              <a:buNone/>
            </a:pPr>
            <a:r>
              <a:rPr b="1" lang="en" sz="2627">
                <a:solidFill>
                  <a:srgbClr val="434343"/>
                </a:solidFill>
              </a:rPr>
              <a:t>Evidence, not opinion: </a:t>
            </a:r>
            <a:r>
              <a:rPr lang="en" sz="2627">
                <a:solidFill>
                  <a:srgbClr val="434343"/>
                </a:solidFill>
              </a:rPr>
              <a:t>Prevention and early intervention pedagogy, programs, and procedures should be based on trustworthy scientific evidence.</a:t>
            </a:r>
            <a:endParaRPr sz="2627">
              <a:solidFill>
                <a:srgbClr val="434343"/>
              </a:solidFill>
            </a:endParaRPr>
          </a:p>
          <a:p>
            <a:pPr indent="0" lvl="0" marL="0" rtl="0" algn="l">
              <a:spcBef>
                <a:spcPts val="1200"/>
              </a:spcBef>
              <a:spcAft>
                <a:spcPts val="0"/>
              </a:spcAft>
              <a:buNone/>
            </a:pPr>
            <a:r>
              <a:t/>
            </a:r>
            <a:endParaRPr sz="1200">
              <a:solidFill>
                <a:srgbClr val="434343"/>
              </a:solidFill>
            </a:endParaRPr>
          </a:p>
          <a:p>
            <a:pPr indent="0" lvl="0" marL="0" rtl="0" algn="l">
              <a:spcBef>
                <a:spcPts val="1200"/>
              </a:spcBef>
              <a:spcAft>
                <a:spcPts val="1200"/>
              </a:spcAft>
              <a:buNone/>
            </a:pPr>
            <a:r>
              <a:t/>
            </a:r>
            <a:endParaRPr sz="1200">
              <a:solidFill>
                <a:srgbClr val="434343"/>
              </a:solidFill>
            </a:endParaRPr>
          </a:p>
        </p:txBody>
      </p:sp>
      <p:pic>
        <p:nvPicPr>
          <p:cNvPr id="185" name="Google Shape;185;p29"/>
          <p:cNvPicPr preferRelativeResize="0"/>
          <p:nvPr/>
        </p:nvPicPr>
        <p:blipFill>
          <a:blip r:embed="rId3">
            <a:alphaModFix/>
          </a:blip>
          <a:stretch>
            <a:fillRect/>
          </a:stretch>
        </p:blipFill>
        <p:spPr>
          <a:xfrm>
            <a:off x="705475" y="1413650"/>
            <a:ext cx="3089175" cy="3586124"/>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89" name="Shape 189"/>
        <p:cNvGrpSpPr/>
        <p:nvPr/>
      </p:nvGrpSpPr>
      <p:grpSpPr>
        <a:xfrm>
          <a:off x="0" y="0"/>
          <a:ext cx="0" cy="0"/>
          <a:chOff x="0" y="0"/>
          <a:chExt cx="0" cy="0"/>
        </a:xfrm>
      </p:grpSpPr>
      <p:sp>
        <p:nvSpPr>
          <p:cNvPr id="190" name="Google Shape;190;p30"/>
          <p:cNvSpPr txBox="1"/>
          <p:nvPr>
            <p:ph type="title"/>
          </p:nvPr>
        </p:nvSpPr>
        <p:spPr>
          <a:xfrm>
            <a:off x="1243025" y="422500"/>
            <a:ext cx="47895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4E"/>
                </a:solidFill>
              </a:rPr>
              <a:t>What </a:t>
            </a:r>
            <a:r>
              <a:rPr lang="en"/>
              <a:t>is Structured </a:t>
            </a:r>
            <a:r>
              <a:rPr lang="en">
                <a:solidFill>
                  <a:srgbClr val="073763"/>
                </a:solidFill>
              </a:rPr>
              <a:t>Literacy?</a:t>
            </a:r>
            <a:endParaRPr>
              <a:solidFill>
                <a:srgbClr val="073763"/>
              </a:solidFill>
            </a:endParaRPr>
          </a:p>
          <a:p>
            <a:pPr indent="0" lvl="0" marL="0" rtl="0" algn="l">
              <a:spcBef>
                <a:spcPts val="0"/>
              </a:spcBef>
              <a:spcAft>
                <a:spcPts val="0"/>
              </a:spcAft>
              <a:buNone/>
            </a:pPr>
            <a:r>
              <a:t/>
            </a:r>
            <a:endParaRPr>
              <a:solidFill>
                <a:srgbClr val="FF004E"/>
              </a:solidFill>
            </a:endParaRPr>
          </a:p>
        </p:txBody>
      </p:sp>
      <p:sp>
        <p:nvSpPr>
          <p:cNvPr id="191" name="Google Shape;191;p30"/>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92" name="Google Shape;192;p30"/>
          <p:cNvSpPr txBox="1"/>
          <p:nvPr>
            <p:ph idx="1" type="body"/>
          </p:nvPr>
        </p:nvSpPr>
        <p:spPr>
          <a:xfrm>
            <a:off x="926350" y="1073650"/>
            <a:ext cx="3390300" cy="11136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b="1" lang="en">
                <a:solidFill>
                  <a:schemeClr val="accent1"/>
                </a:solidFill>
              </a:rPr>
              <a:t>Scientific Learning Principles</a:t>
            </a:r>
            <a:endParaRPr b="1">
              <a:solidFill>
                <a:schemeClr val="accent1"/>
              </a:solidFill>
            </a:endParaRPr>
          </a:p>
          <a:p>
            <a:pPr indent="0" lvl="0" marL="0" rtl="0" algn="l">
              <a:spcBef>
                <a:spcPts val="1200"/>
              </a:spcBef>
              <a:spcAft>
                <a:spcPts val="0"/>
              </a:spcAft>
              <a:buNone/>
            </a:pPr>
            <a:r>
              <a:t/>
            </a:r>
            <a:endParaRPr b="1">
              <a:solidFill>
                <a:schemeClr val="accent1"/>
              </a:solidFill>
            </a:endParaRPr>
          </a:p>
          <a:p>
            <a:pPr indent="0" lvl="0" marL="0" rtl="0" algn="l">
              <a:spcBef>
                <a:spcPts val="1200"/>
              </a:spcBef>
              <a:spcAft>
                <a:spcPts val="0"/>
              </a:spcAft>
              <a:buNone/>
            </a:pPr>
            <a:r>
              <a:t/>
            </a:r>
            <a:endParaRPr sz="1200">
              <a:solidFill>
                <a:srgbClr val="434343"/>
              </a:solidFill>
            </a:endParaRPr>
          </a:p>
          <a:p>
            <a:pPr indent="0" lvl="0" marL="0" rtl="0" algn="l">
              <a:spcBef>
                <a:spcPts val="1200"/>
              </a:spcBef>
              <a:spcAft>
                <a:spcPts val="0"/>
              </a:spcAft>
              <a:buNone/>
            </a:pPr>
            <a:r>
              <a:t/>
            </a:r>
            <a:endParaRPr b="1" sz="1200">
              <a:solidFill>
                <a:srgbClr val="434343"/>
              </a:solidFill>
            </a:endParaRPr>
          </a:p>
          <a:p>
            <a:pPr indent="0" lvl="0" marL="0" rtl="0" algn="l">
              <a:spcBef>
                <a:spcPts val="1200"/>
              </a:spcBef>
              <a:spcAft>
                <a:spcPts val="1200"/>
              </a:spcAft>
              <a:buNone/>
            </a:pPr>
            <a:r>
              <a:t/>
            </a:r>
            <a:endParaRPr b="1" sz="1200">
              <a:solidFill>
                <a:srgbClr val="434343"/>
              </a:solidFill>
            </a:endParaRPr>
          </a:p>
        </p:txBody>
      </p:sp>
      <p:sp>
        <p:nvSpPr>
          <p:cNvPr id="193" name="Google Shape;193;p30"/>
          <p:cNvSpPr txBox="1"/>
          <p:nvPr>
            <p:ph idx="1" type="body"/>
          </p:nvPr>
        </p:nvSpPr>
        <p:spPr>
          <a:xfrm>
            <a:off x="865575" y="1699450"/>
            <a:ext cx="6961500" cy="2819400"/>
          </a:xfrm>
          <a:prstGeom prst="rect">
            <a:avLst/>
          </a:prstGeom>
          <a:solidFill>
            <a:srgbClr val="FFFFFF"/>
          </a:solidFill>
        </p:spPr>
        <p:txBody>
          <a:bodyPr anchorCtr="0" anchor="t" bIns="91425" lIns="91425" spcFirstLastPara="1" rIns="91425" wrap="square" tIns="91425">
            <a:normAutofit fontScale="85000" lnSpcReduction="20000"/>
          </a:bodyPr>
          <a:lstStyle/>
          <a:p>
            <a:pPr indent="-309562" lvl="0" marL="457200" rtl="0" algn="l">
              <a:spcBef>
                <a:spcPts val="0"/>
              </a:spcBef>
              <a:spcAft>
                <a:spcPts val="0"/>
              </a:spcAft>
              <a:buClr>
                <a:srgbClr val="434343"/>
              </a:buClr>
              <a:buSzPct val="100000"/>
              <a:buAutoNum type="arabicPeriod"/>
            </a:pPr>
            <a:r>
              <a:rPr lang="en" sz="1500">
                <a:solidFill>
                  <a:srgbClr val="434343"/>
                </a:solidFill>
              </a:rPr>
              <a:t>Must attend closely to features of sensory task.</a:t>
            </a:r>
            <a:endParaRPr sz="1500">
              <a:solidFill>
                <a:srgbClr val="434343"/>
              </a:solidFill>
            </a:endParaRPr>
          </a:p>
          <a:p>
            <a:pPr indent="-309562" lvl="0" marL="457200" rtl="0" algn="l">
              <a:spcBef>
                <a:spcPts val="0"/>
              </a:spcBef>
              <a:spcAft>
                <a:spcPts val="0"/>
              </a:spcAft>
              <a:buClr>
                <a:srgbClr val="434343"/>
              </a:buClr>
              <a:buSzPct val="100000"/>
              <a:buAutoNum type="arabicPeriod"/>
            </a:pPr>
            <a:r>
              <a:rPr lang="en" sz="1500">
                <a:solidFill>
                  <a:srgbClr val="434343"/>
                </a:solidFill>
              </a:rPr>
              <a:t>To maintain attention, must be able to perform task at a high level of accuracy (if the task is too difficult, learning cannot be achieved and changes in sensory map do not occur).</a:t>
            </a:r>
            <a:endParaRPr sz="1500">
              <a:solidFill>
                <a:srgbClr val="434343"/>
              </a:solidFill>
            </a:endParaRPr>
          </a:p>
          <a:p>
            <a:pPr indent="-309562" lvl="0" marL="457200" rtl="0" algn="l">
              <a:spcBef>
                <a:spcPts val="0"/>
              </a:spcBef>
              <a:spcAft>
                <a:spcPts val="0"/>
              </a:spcAft>
              <a:buClr>
                <a:srgbClr val="434343"/>
              </a:buClr>
              <a:buSzPct val="100000"/>
              <a:buAutoNum type="arabicPeriod"/>
            </a:pPr>
            <a:r>
              <a:rPr lang="en" sz="1500">
                <a:solidFill>
                  <a:srgbClr val="434343"/>
                </a:solidFill>
              </a:rPr>
              <a:t>Behaviour must be reinforced in a highly consistent and rewarding manner to maintain motivation and drive learning through corrective feedback.</a:t>
            </a:r>
            <a:endParaRPr sz="1500">
              <a:solidFill>
                <a:srgbClr val="434343"/>
              </a:solidFill>
            </a:endParaRPr>
          </a:p>
          <a:p>
            <a:pPr indent="-309562" lvl="0" marL="457200" rtl="0" algn="l">
              <a:spcBef>
                <a:spcPts val="0"/>
              </a:spcBef>
              <a:spcAft>
                <a:spcPts val="0"/>
              </a:spcAft>
              <a:buClr>
                <a:srgbClr val="434343"/>
              </a:buClr>
              <a:buSzPct val="100000"/>
              <a:buAutoNum type="arabicPeriod"/>
            </a:pPr>
            <a:r>
              <a:rPr lang="en" sz="1500">
                <a:solidFill>
                  <a:srgbClr val="434343"/>
                </a:solidFill>
              </a:rPr>
              <a:t>Highly consistent, repetitive input must be given over an intense period of time so that consistent patterns of neuronal activation occur repetitively, building specific stimulation patterns to "represent" the input from the environment in the brain.</a:t>
            </a:r>
            <a:endParaRPr sz="1500">
              <a:solidFill>
                <a:srgbClr val="434343"/>
              </a:solidFill>
            </a:endParaRPr>
          </a:p>
          <a:p>
            <a:pPr indent="-309562" lvl="0" marL="457200" rtl="0" algn="l">
              <a:spcBef>
                <a:spcPts val="0"/>
              </a:spcBef>
              <a:spcAft>
                <a:spcPts val="0"/>
              </a:spcAft>
              <a:buClr>
                <a:srgbClr val="434343"/>
              </a:buClr>
              <a:buSzPct val="100000"/>
              <a:buAutoNum type="arabicPeriod"/>
            </a:pPr>
            <a:r>
              <a:rPr lang="en" sz="1500">
                <a:solidFill>
                  <a:srgbClr val="434343"/>
                </a:solidFill>
              </a:rPr>
              <a:t>Once a behavior is established (i.e, the response is accurate and consistent), learning can be driven most effectively by systematically increasing the difficulty of the task as performance improves.</a:t>
            </a:r>
            <a:endParaRPr sz="1500">
              <a:solidFill>
                <a:srgbClr val="434343"/>
              </a:solidFill>
            </a:endParaRPr>
          </a:p>
          <a:p>
            <a:pPr indent="0" lvl="0" marL="0" rtl="0" algn="r">
              <a:spcBef>
                <a:spcPts val="1200"/>
              </a:spcBef>
              <a:spcAft>
                <a:spcPts val="1200"/>
              </a:spcAft>
              <a:buNone/>
            </a:pPr>
            <a:r>
              <a:rPr lang="en" sz="1500">
                <a:solidFill>
                  <a:srgbClr val="434343"/>
                </a:solidFill>
              </a:rPr>
              <a:t>Tallal, Merzenich, Jenkins, &amp; Miller, 1999. </a:t>
            </a:r>
            <a:endParaRPr sz="1500">
              <a:solidFill>
                <a:srgbClr val="434343"/>
              </a:solidFill>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97" name="Shape 197"/>
        <p:cNvGrpSpPr/>
        <p:nvPr/>
      </p:nvGrpSpPr>
      <p:grpSpPr>
        <a:xfrm>
          <a:off x="0" y="0"/>
          <a:ext cx="0" cy="0"/>
          <a:chOff x="0" y="0"/>
          <a:chExt cx="0" cy="0"/>
        </a:xfrm>
      </p:grpSpPr>
      <p:sp>
        <p:nvSpPr>
          <p:cNvPr id="198" name="Google Shape;198;p31"/>
          <p:cNvSpPr txBox="1"/>
          <p:nvPr>
            <p:ph idx="1" type="body"/>
          </p:nvPr>
        </p:nvSpPr>
        <p:spPr>
          <a:xfrm>
            <a:off x="447675" y="1543050"/>
            <a:ext cx="3664200" cy="2743200"/>
          </a:xfrm>
          <a:prstGeom prst="rect">
            <a:avLst/>
          </a:prstGeom>
        </p:spPr>
        <p:txBody>
          <a:bodyPr anchorCtr="0" anchor="t" bIns="91425" lIns="91425" spcFirstLastPara="1" rIns="91425" wrap="square" tIns="91425">
            <a:noAutofit/>
          </a:bodyPr>
          <a:lstStyle/>
          <a:p>
            <a:pPr indent="0" lvl="0" marL="0" rtl="0" algn="l">
              <a:lnSpc>
                <a:spcPct val="95000"/>
              </a:lnSpc>
              <a:spcBef>
                <a:spcPts val="0"/>
              </a:spcBef>
              <a:spcAft>
                <a:spcPts val="0"/>
              </a:spcAft>
              <a:buSzPts val="852"/>
              <a:buNone/>
            </a:pPr>
            <a:r>
              <a:rPr b="1" lang="en" sz="1107">
                <a:solidFill>
                  <a:srgbClr val="434343"/>
                </a:solidFill>
              </a:rPr>
              <a:t>Whole Language/Balanced Literacy</a:t>
            </a:r>
            <a:endParaRPr b="1" sz="1107">
              <a:solidFill>
                <a:srgbClr val="434343"/>
              </a:solidFill>
            </a:endParaRPr>
          </a:p>
          <a:p>
            <a:pPr indent="-313690" lvl="0" marL="457200" rtl="0" algn="l">
              <a:lnSpc>
                <a:spcPct val="95000"/>
              </a:lnSpc>
              <a:spcBef>
                <a:spcPts val="1200"/>
              </a:spcBef>
              <a:spcAft>
                <a:spcPts val="0"/>
              </a:spcAft>
              <a:buSzPts val="1340"/>
              <a:buChar char="●"/>
            </a:pPr>
            <a:r>
              <a:rPr lang="en" sz="1340"/>
              <a:t>Reading, spelling, handwriting, and phonics all taught separately</a:t>
            </a:r>
            <a:endParaRPr sz="1340"/>
          </a:p>
          <a:p>
            <a:pPr indent="-313690" lvl="0" marL="457200" rtl="0" algn="l">
              <a:lnSpc>
                <a:spcPct val="95000"/>
              </a:lnSpc>
              <a:spcBef>
                <a:spcPts val="0"/>
              </a:spcBef>
              <a:spcAft>
                <a:spcPts val="0"/>
              </a:spcAft>
              <a:buSzPts val="1340"/>
              <a:buChar char="●"/>
            </a:pPr>
            <a:r>
              <a:rPr lang="en" sz="1340"/>
              <a:t>Is not explicit or sequential or cumulative</a:t>
            </a:r>
            <a:endParaRPr sz="1340"/>
          </a:p>
          <a:p>
            <a:pPr indent="-313690" lvl="0" marL="457200" rtl="0" algn="l">
              <a:lnSpc>
                <a:spcPct val="95000"/>
              </a:lnSpc>
              <a:spcBef>
                <a:spcPts val="0"/>
              </a:spcBef>
              <a:spcAft>
                <a:spcPts val="0"/>
              </a:spcAft>
              <a:buSzPts val="1340"/>
              <a:buChar char="●"/>
            </a:pPr>
            <a:r>
              <a:rPr lang="en" sz="1340"/>
              <a:t>Students read predictive texts (reading books)</a:t>
            </a:r>
            <a:endParaRPr sz="1340"/>
          </a:p>
          <a:p>
            <a:pPr indent="-313690" lvl="0" marL="457200" rtl="0" algn="l">
              <a:lnSpc>
                <a:spcPct val="95000"/>
              </a:lnSpc>
              <a:spcBef>
                <a:spcPts val="0"/>
              </a:spcBef>
              <a:spcAft>
                <a:spcPts val="0"/>
              </a:spcAft>
              <a:buSzPts val="1340"/>
              <a:buChar char="●"/>
            </a:pPr>
            <a:r>
              <a:rPr lang="en" sz="1340"/>
              <a:t>Students do not have or use vocabulary related to structure of the language</a:t>
            </a:r>
            <a:endParaRPr sz="1340"/>
          </a:p>
          <a:p>
            <a:pPr indent="-313690" lvl="0" marL="457200" rtl="0" algn="l">
              <a:lnSpc>
                <a:spcPct val="95000"/>
              </a:lnSpc>
              <a:spcBef>
                <a:spcPts val="0"/>
              </a:spcBef>
              <a:spcAft>
                <a:spcPts val="0"/>
              </a:spcAft>
              <a:buSzPts val="1340"/>
              <a:buChar char="●"/>
            </a:pPr>
            <a:r>
              <a:rPr lang="en" sz="1340"/>
              <a:t>Significant number of students below required curriculum level</a:t>
            </a:r>
            <a:endParaRPr sz="1340"/>
          </a:p>
          <a:p>
            <a:pPr indent="0" lvl="0" marL="0" rtl="0" algn="l">
              <a:lnSpc>
                <a:spcPct val="95000"/>
              </a:lnSpc>
              <a:spcBef>
                <a:spcPts val="1200"/>
              </a:spcBef>
              <a:spcAft>
                <a:spcPts val="0"/>
              </a:spcAft>
              <a:buSzPts val="852"/>
              <a:buNone/>
            </a:pPr>
            <a:r>
              <a:t/>
            </a:r>
            <a:endParaRPr sz="1107"/>
          </a:p>
          <a:p>
            <a:pPr indent="0" lvl="0" marL="0" rtl="0" algn="l">
              <a:lnSpc>
                <a:spcPct val="95000"/>
              </a:lnSpc>
              <a:spcBef>
                <a:spcPts val="1200"/>
              </a:spcBef>
              <a:spcAft>
                <a:spcPts val="1200"/>
              </a:spcAft>
              <a:buSzPts val="852"/>
              <a:buNone/>
            </a:pPr>
            <a:r>
              <a:t/>
            </a:r>
            <a:endParaRPr sz="1107"/>
          </a:p>
        </p:txBody>
      </p:sp>
      <p:sp>
        <p:nvSpPr>
          <p:cNvPr id="199" name="Google Shape;199;p31"/>
          <p:cNvSpPr txBox="1"/>
          <p:nvPr>
            <p:ph type="title"/>
          </p:nvPr>
        </p:nvSpPr>
        <p:spPr>
          <a:xfrm>
            <a:off x="864675" y="422500"/>
            <a:ext cx="4164600" cy="8574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So what is different? </a:t>
            </a:r>
            <a:endParaRPr>
              <a:solidFill>
                <a:srgbClr val="FF004E"/>
              </a:solidFill>
            </a:endParaRPr>
          </a:p>
        </p:txBody>
      </p:sp>
      <p:sp>
        <p:nvSpPr>
          <p:cNvPr id="200" name="Google Shape;200;p31"/>
          <p:cNvSpPr txBox="1"/>
          <p:nvPr>
            <p:ph idx="2" type="body"/>
          </p:nvPr>
        </p:nvSpPr>
        <p:spPr>
          <a:xfrm>
            <a:off x="4308500" y="1381125"/>
            <a:ext cx="4206900" cy="34959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b="1" lang="en">
                <a:solidFill>
                  <a:srgbClr val="FF004E"/>
                </a:solidFill>
              </a:rPr>
              <a:t>Structured Literacy</a:t>
            </a:r>
            <a:endParaRPr b="1">
              <a:solidFill>
                <a:srgbClr val="FF004E"/>
              </a:solidFill>
            </a:endParaRPr>
          </a:p>
          <a:p>
            <a:pPr indent="-322580" lvl="0" marL="457200" rtl="0" algn="l">
              <a:spcBef>
                <a:spcPts val="1200"/>
              </a:spcBef>
              <a:spcAft>
                <a:spcPts val="0"/>
              </a:spcAft>
              <a:buSzPct val="100000"/>
              <a:buChar char="●"/>
            </a:pPr>
            <a:r>
              <a:rPr lang="en" sz="1600"/>
              <a:t>Reading, spelling, handwriting and phonics are taught at the same time during the literacy session</a:t>
            </a:r>
            <a:endParaRPr sz="1600"/>
          </a:p>
          <a:p>
            <a:pPr indent="-322580" lvl="0" marL="457200" rtl="0" algn="l">
              <a:spcBef>
                <a:spcPts val="0"/>
              </a:spcBef>
              <a:spcAft>
                <a:spcPts val="0"/>
              </a:spcAft>
              <a:buSzPct val="100000"/>
              <a:buChar char="●"/>
            </a:pPr>
            <a:r>
              <a:rPr lang="en" sz="1600"/>
              <a:t>Instruction is explicit, sequential and cumulative with lots of time for repetition and mastery</a:t>
            </a:r>
            <a:endParaRPr sz="1600"/>
          </a:p>
          <a:p>
            <a:pPr indent="-322580" lvl="0" marL="457200" rtl="0" algn="l">
              <a:spcBef>
                <a:spcPts val="0"/>
              </a:spcBef>
              <a:spcAft>
                <a:spcPts val="0"/>
              </a:spcAft>
              <a:buSzPct val="100000"/>
              <a:buChar char="●"/>
            </a:pPr>
            <a:r>
              <a:rPr lang="en" sz="1600"/>
              <a:t>Students are using decodable (controlled) texts</a:t>
            </a:r>
            <a:endParaRPr sz="1600"/>
          </a:p>
          <a:p>
            <a:pPr indent="-322580" lvl="0" marL="457200" rtl="0" algn="l">
              <a:spcBef>
                <a:spcPts val="0"/>
              </a:spcBef>
              <a:spcAft>
                <a:spcPts val="0"/>
              </a:spcAft>
              <a:buSzPct val="100000"/>
              <a:buChar char="●"/>
            </a:pPr>
            <a:r>
              <a:rPr lang="en" sz="1600"/>
              <a:t>Students are beginning to use vocabulary related to structured literacy e.g. vowels, digraphs, floss rule etc.</a:t>
            </a:r>
            <a:endParaRPr sz="1600"/>
          </a:p>
          <a:p>
            <a:pPr indent="-322580" lvl="0" marL="457200" rtl="0" algn="l">
              <a:spcBef>
                <a:spcPts val="0"/>
              </a:spcBef>
              <a:spcAft>
                <a:spcPts val="0"/>
              </a:spcAft>
              <a:buSzPct val="100000"/>
              <a:buChar char="●"/>
            </a:pPr>
            <a:r>
              <a:rPr lang="en" sz="1600"/>
              <a:t>We are expecting more students to reach the required curriculum level</a:t>
            </a:r>
            <a:endParaRPr sz="1600"/>
          </a:p>
        </p:txBody>
      </p:sp>
      <p:sp>
        <p:nvSpPr>
          <p:cNvPr id="201" name="Google Shape;201;p31"/>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05" name="Shape 205"/>
        <p:cNvGrpSpPr/>
        <p:nvPr/>
      </p:nvGrpSpPr>
      <p:grpSpPr>
        <a:xfrm>
          <a:off x="0" y="0"/>
          <a:ext cx="0" cy="0"/>
          <a:chOff x="0" y="0"/>
          <a:chExt cx="0" cy="0"/>
        </a:xfrm>
      </p:grpSpPr>
      <p:sp>
        <p:nvSpPr>
          <p:cNvPr id="206" name="Google Shape;206;p32"/>
          <p:cNvSpPr txBox="1"/>
          <p:nvPr>
            <p:ph type="title"/>
          </p:nvPr>
        </p:nvSpPr>
        <p:spPr>
          <a:xfrm>
            <a:off x="311725" y="500925"/>
            <a:ext cx="8520600" cy="6237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lang="en"/>
              <a:t>Staging and Integrating</a:t>
            </a:r>
            <a:endParaRPr/>
          </a:p>
        </p:txBody>
      </p:sp>
      <p:sp>
        <p:nvSpPr>
          <p:cNvPr id="207" name="Google Shape;207;p32"/>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208" name="Google Shape;208;p32"/>
          <p:cNvPicPr preferRelativeResize="0"/>
          <p:nvPr/>
        </p:nvPicPr>
        <p:blipFill>
          <a:blip r:embed="rId3">
            <a:alphaModFix/>
          </a:blip>
          <a:stretch>
            <a:fillRect/>
          </a:stretch>
        </p:blipFill>
        <p:spPr>
          <a:xfrm>
            <a:off x="2551037" y="1348125"/>
            <a:ext cx="4041925" cy="3486549"/>
          </a:xfrm>
          <a:prstGeom prst="rect">
            <a:avLst/>
          </a:prstGeom>
          <a:noFill/>
          <a:ln>
            <a:noFill/>
          </a:ln>
        </p:spPr>
      </p:pic>
      <p:sp>
        <p:nvSpPr>
          <p:cNvPr id="209" name="Google Shape;209;p32"/>
          <p:cNvSpPr txBox="1"/>
          <p:nvPr/>
        </p:nvSpPr>
        <p:spPr>
          <a:xfrm>
            <a:off x="3258650" y="4834675"/>
            <a:ext cx="3226800" cy="5175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t>http://reading.uoregon.edu/cia/instruction/index.php</a:t>
            </a:r>
            <a:endParaRPr sz="1000"/>
          </a:p>
        </p:txBody>
      </p:sp>
    </p:spTree>
  </p:cSld>
  <p:clrMapOvr>
    <a:masterClrMapping/>
  </p:clrMapOvr>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13" name="Shape 213"/>
        <p:cNvGrpSpPr/>
        <p:nvPr/>
      </p:nvGrpSpPr>
      <p:grpSpPr>
        <a:xfrm>
          <a:off x="0" y="0"/>
          <a:ext cx="0" cy="0"/>
          <a:chOff x="0" y="0"/>
          <a:chExt cx="0" cy="0"/>
        </a:xfrm>
      </p:grpSpPr>
      <p:sp>
        <p:nvSpPr>
          <p:cNvPr id="214" name="Google Shape;214;p33"/>
          <p:cNvSpPr txBox="1"/>
          <p:nvPr>
            <p:ph type="title"/>
          </p:nvPr>
        </p:nvSpPr>
        <p:spPr>
          <a:xfrm>
            <a:off x="844425" y="422500"/>
            <a:ext cx="56040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Skills and Knowledge to be learnt</a:t>
            </a:r>
            <a:endParaRPr/>
          </a:p>
        </p:txBody>
      </p:sp>
      <p:sp>
        <p:nvSpPr>
          <p:cNvPr id="215" name="Google Shape;215;p33"/>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16" name="Google Shape;216;p33"/>
          <p:cNvSpPr txBox="1"/>
          <p:nvPr/>
        </p:nvSpPr>
        <p:spPr>
          <a:xfrm>
            <a:off x="847200" y="1444075"/>
            <a:ext cx="3940800" cy="1994100"/>
          </a:xfrm>
          <a:prstGeom prst="rect">
            <a:avLst/>
          </a:prstGeom>
          <a:noFill/>
          <a:ln cap="flat" cmpd="sng" w="381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accent1"/>
                </a:solidFill>
                <a:latin typeface="Titillium Web"/>
                <a:ea typeface="Titillium Web"/>
                <a:cs typeface="Titillium Web"/>
                <a:sym typeface="Titillium Web"/>
              </a:rPr>
              <a:t>Knowledge for Teachers </a:t>
            </a:r>
            <a:endParaRPr b="1" sz="1800">
              <a:solidFill>
                <a:schemeClr val="accent1"/>
              </a:solidFill>
              <a:latin typeface="Titillium Web"/>
              <a:ea typeface="Titillium Web"/>
              <a:cs typeface="Titillium Web"/>
              <a:sym typeface="Titillium Web"/>
            </a:endParaRPr>
          </a:p>
          <a:p>
            <a:pPr indent="-330200" lvl="0" marL="457200" rtl="0" algn="l">
              <a:spcBef>
                <a:spcPts val="1600"/>
              </a:spcBef>
              <a:spcAft>
                <a:spcPts val="0"/>
              </a:spcAft>
              <a:buClr>
                <a:srgbClr val="000000"/>
              </a:buClr>
              <a:buSzPts val="1600"/>
              <a:buFont typeface="Titillium Web"/>
              <a:buChar char="●"/>
            </a:pPr>
            <a:r>
              <a:rPr lang="en" sz="1600">
                <a:latin typeface="Titillium Web"/>
                <a:ea typeface="Titillium Web"/>
                <a:cs typeface="Titillium Web"/>
                <a:sym typeface="Titillium Web"/>
              </a:rPr>
              <a:t>Simple View of Reading</a:t>
            </a:r>
            <a:endParaRPr sz="1600">
              <a:latin typeface="Titillium Web"/>
              <a:ea typeface="Titillium Web"/>
              <a:cs typeface="Titillium Web"/>
              <a:sym typeface="Titillium Web"/>
            </a:endParaRPr>
          </a:p>
          <a:p>
            <a:pPr indent="-330200" lvl="0" marL="457200" rtl="0" algn="l">
              <a:spcBef>
                <a:spcPts val="0"/>
              </a:spcBef>
              <a:spcAft>
                <a:spcPts val="0"/>
              </a:spcAft>
              <a:buClr>
                <a:srgbClr val="000000"/>
              </a:buClr>
              <a:buSzPts val="1600"/>
              <a:buFont typeface="Titillium Web"/>
              <a:buChar char="●"/>
            </a:pPr>
            <a:r>
              <a:rPr lang="en" sz="1600">
                <a:latin typeface="Titillium Web"/>
                <a:ea typeface="Titillium Web"/>
                <a:cs typeface="Titillium Web"/>
                <a:sym typeface="Titillium Web"/>
              </a:rPr>
              <a:t>Science of Reading	</a:t>
            </a:r>
            <a:endParaRPr sz="1600">
              <a:latin typeface="Titillium Web"/>
              <a:ea typeface="Titillium Web"/>
              <a:cs typeface="Titillium Web"/>
              <a:sym typeface="Titillium Web"/>
            </a:endParaRPr>
          </a:p>
          <a:p>
            <a:pPr indent="-330200" lvl="0" marL="457200" rtl="0" algn="l">
              <a:spcBef>
                <a:spcPts val="0"/>
              </a:spcBef>
              <a:spcAft>
                <a:spcPts val="0"/>
              </a:spcAft>
              <a:buClr>
                <a:srgbClr val="000000"/>
              </a:buClr>
              <a:buSzPts val="1600"/>
              <a:buFont typeface="Titillium Web"/>
              <a:buChar char="●"/>
            </a:pPr>
            <a:r>
              <a:rPr lang="en" sz="1600">
                <a:latin typeface="Titillium Web"/>
                <a:ea typeface="Titillium Web"/>
                <a:cs typeface="Titillium Web"/>
                <a:sym typeface="Titillium Web"/>
              </a:rPr>
              <a:t>Alphabetic Principle</a:t>
            </a:r>
            <a:endParaRPr sz="1600">
              <a:latin typeface="Titillium Web"/>
              <a:ea typeface="Titillium Web"/>
              <a:cs typeface="Titillium Web"/>
              <a:sym typeface="Titillium Web"/>
            </a:endParaRPr>
          </a:p>
        </p:txBody>
      </p:sp>
      <p:sp>
        <p:nvSpPr>
          <p:cNvPr id="217" name="Google Shape;217;p33"/>
          <p:cNvSpPr txBox="1"/>
          <p:nvPr/>
        </p:nvSpPr>
        <p:spPr>
          <a:xfrm>
            <a:off x="4508400" y="1457100"/>
            <a:ext cx="3940800" cy="1994100"/>
          </a:xfrm>
          <a:prstGeom prst="rect">
            <a:avLst/>
          </a:prstGeom>
          <a:noFill/>
          <a:ln cap="flat" cmpd="sng" w="381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accent1"/>
                </a:solidFill>
                <a:latin typeface="Titillium Web"/>
                <a:ea typeface="Titillium Web"/>
                <a:cs typeface="Titillium Web"/>
                <a:sym typeface="Titillium Web"/>
              </a:rPr>
              <a:t>Skills for Teachers </a:t>
            </a:r>
            <a:endParaRPr b="1" sz="1800">
              <a:solidFill>
                <a:schemeClr val="accent1"/>
              </a:solidFill>
              <a:latin typeface="Titillium Web"/>
              <a:ea typeface="Titillium Web"/>
              <a:cs typeface="Titillium Web"/>
              <a:sym typeface="Titillium Web"/>
            </a:endParaRPr>
          </a:p>
          <a:p>
            <a:pPr indent="-330200" lvl="0" marL="457200" rtl="0" algn="l">
              <a:lnSpc>
                <a:spcPct val="115000"/>
              </a:lnSpc>
              <a:spcBef>
                <a:spcPts val="1600"/>
              </a:spcBef>
              <a:spcAft>
                <a:spcPts val="0"/>
              </a:spcAft>
              <a:buClr>
                <a:srgbClr val="000000"/>
              </a:buClr>
              <a:buSzPts val="1600"/>
              <a:buFont typeface="Titillium Web"/>
              <a:buChar char="●"/>
            </a:pPr>
            <a:r>
              <a:rPr lang="en" sz="1600">
                <a:solidFill>
                  <a:srgbClr val="000000"/>
                </a:solidFill>
                <a:latin typeface="Titillium Web"/>
                <a:ea typeface="Titillium Web"/>
                <a:cs typeface="Titillium Web"/>
                <a:sym typeface="Titillium Web"/>
              </a:rPr>
              <a:t>Application of the research - Structured Literacy Principles: Explicit; Diagnostic; Systematic/Cumulative</a:t>
            </a:r>
            <a:endParaRPr b="1" sz="1800">
              <a:solidFill>
                <a:srgbClr val="000000"/>
              </a:solidFill>
              <a:latin typeface="Titillium Web"/>
              <a:ea typeface="Titillium Web"/>
              <a:cs typeface="Titillium Web"/>
              <a:sym typeface="Titillium Web"/>
            </a:endParaRPr>
          </a:p>
          <a:p>
            <a:pPr indent="0" lvl="0" marL="457200" rtl="0" algn="l">
              <a:lnSpc>
                <a:spcPct val="115000"/>
              </a:lnSpc>
              <a:spcBef>
                <a:spcPts val="1600"/>
              </a:spcBef>
              <a:spcAft>
                <a:spcPts val="1600"/>
              </a:spcAft>
              <a:buNone/>
            </a:pPr>
            <a:r>
              <a:t/>
            </a:r>
            <a:endParaRPr sz="1800">
              <a:solidFill>
                <a:srgbClr val="000000"/>
              </a:solidFill>
              <a:latin typeface="Titillium Web"/>
              <a:ea typeface="Titillium Web"/>
              <a:cs typeface="Titillium Web"/>
              <a:sym typeface="Titillium Web"/>
            </a:endParaRPr>
          </a:p>
        </p:txBody>
      </p:sp>
      <p:sp>
        <p:nvSpPr>
          <p:cNvPr id="218" name="Google Shape;218;p33"/>
          <p:cNvSpPr txBox="1"/>
          <p:nvPr/>
        </p:nvSpPr>
        <p:spPr>
          <a:xfrm>
            <a:off x="847200" y="3149350"/>
            <a:ext cx="3940800" cy="1994100"/>
          </a:xfrm>
          <a:prstGeom prst="rect">
            <a:avLst/>
          </a:prstGeom>
          <a:noFill/>
          <a:ln cap="flat" cmpd="sng" w="381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lnSpc>
                <a:spcPct val="115000"/>
              </a:lnSpc>
              <a:spcBef>
                <a:spcPts val="0"/>
              </a:spcBef>
              <a:spcAft>
                <a:spcPts val="0"/>
              </a:spcAft>
              <a:buNone/>
            </a:pPr>
            <a:r>
              <a:rPr b="1" lang="en" sz="1800">
                <a:solidFill>
                  <a:schemeClr val="accent1"/>
                </a:solidFill>
                <a:latin typeface="Titillium Web"/>
                <a:ea typeface="Titillium Web"/>
                <a:cs typeface="Titillium Web"/>
                <a:sym typeface="Titillium Web"/>
              </a:rPr>
              <a:t>Knowledge for Learners </a:t>
            </a:r>
            <a:endParaRPr b="1" sz="1800">
              <a:solidFill>
                <a:schemeClr val="accent1"/>
              </a:solidFill>
              <a:latin typeface="Titillium Web"/>
              <a:ea typeface="Titillium Web"/>
              <a:cs typeface="Titillium Web"/>
              <a:sym typeface="Titillium Web"/>
            </a:endParaRPr>
          </a:p>
          <a:p>
            <a:pPr indent="-330200" lvl="0" marL="457200" rtl="0" algn="l">
              <a:spcBef>
                <a:spcPts val="1600"/>
              </a:spcBef>
              <a:spcAft>
                <a:spcPts val="0"/>
              </a:spcAft>
              <a:buClr>
                <a:srgbClr val="000000"/>
              </a:buClr>
              <a:buSzPts val="1600"/>
              <a:buFont typeface="Titillium Web"/>
              <a:buChar char="●"/>
            </a:pPr>
            <a:r>
              <a:rPr lang="en" sz="1600">
                <a:latin typeface="Titillium Web"/>
                <a:ea typeface="Titillium Web"/>
                <a:cs typeface="Titillium Web"/>
                <a:sym typeface="Titillium Web"/>
              </a:rPr>
              <a:t>Phonological Awareness </a:t>
            </a:r>
            <a:endParaRPr sz="1600">
              <a:latin typeface="Titillium Web"/>
              <a:ea typeface="Titillium Web"/>
              <a:cs typeface="Titillium Web"/>
              <a:sym typeface="Titillium Web"/>
            </a:endParaRPr>
          </a:p>
          <a:p>
            <a:pPr indent="-330200" lvl="0" marL="457200" rtl="0" algn="l">
              <a:spcBef>
                <a:spcPts val="0"/>
              </a:spcBef>
              <a:spcAft>
                <a:spcPts val="0"/>
              </a:spcAft>
              <a:buClr>
                <a:srgbClr val="000000"/>
              </a:buClr>
              <a:buSzPts val="1600"/>
              <a:buFont typeface="Titillium Web"/>
              <a:buChar char="●"/>
            </a:pPr>
            <a:r>
              <a:rPr lang="en" sz="1600">
                <a:latin typeface="Titillium Web"/>
                <a:ea typeface="Titillium Web"/>
                <a:cs typeface="Titillium Web"/>
                <a:sym typeface="Titillium Web"/>
              </a:rPr>
              <a:t>Phonemic Proficiency</a:t>
            </a:r>
            <a:endParaRPr sz="1600">
              <a:latin typeface="Titillium Web"/>
              <a:ea typeface="Titillium Web"/>
              <a:cs typeface="Titillium Web"/>
              <a:sym typeface="Titillium Web"/>
            </a:endParaRPr>
          </a:p>
          <a:p>
            <a:pPr indent="-330200" lvl="0" marL="457200" rtl="0" algn="l">
              <a:spcBef>
                <a:spcPts val="0"/>
              </a:spcBef>
              <a:spcAft>
                <a:spcPts val="0"/>
              </a:spcAft>
              <a:buClr>
                <a:srgbClr val="000000"/>
              </a:buClr>
              <a:buSzPts val="1600"/>
              <a:buFont typeface="Titillium Web"/>
              <a:buChar char="●"/>
            </a:pPr>
            <a:r>
              <a:rPr lang="en" sz="1600">
                <a:latin typeface="Titillium Web"/>
                <a:ea typeface="Titillium Web"/>
                <a:cs typeface="Titillium Web"/>
                <a:sym typeface="Titillium Web"/>
              </a:rPr>
              <a:t>Vocabulary</a:t>
            </a:r>
            <a:endParaRPr sz="1600">
              <a:latin typeface="Titillium Web"/>
              <a:ea typeface="Titillium Web"/>
              <a:cs typeface="Titillium Web"/>
              <a:sym typeface="Titillium Web"/>
            </a:endParaRPr>
          </a:p>
        </p:txBody>
      </p:sp>
      <p:sp>
        <p:nvSpPr>
          <p:cNvPr id="219" name="Google Shape;219;p33"/>
          <p:cNvSpPr txBox="1"/>
          <p:nvPr/>
        </p:nvSpPr>
        <p:spPr>
          <a:xfrm>
            <a:off x="4508400" y="3149350"/>
            <a:ext cx="3940800" cy="1994100"/>
          </a:xfrm>
          <a:prstGeom prst="rect">
            <a:avLst/>
          </a:prstGeom>
          <a:noFill/>
          <a:ln cap="flat" cmpd="sng" w="38100">
            <a:solidFill>
              <a:srgbClr val="FFFFFF"/>
            </a:solidFill>
            <a:prstDash val="solid"/>
            <a:round/>
            <a:headEnd len="sm" w="sm" type="none"/>
            <a:tailEnd len="sm" w="sm" type="none"/>
          </a:ln>
        </p:spPr>
        <p:txBody>
          <a:bodyPr anchorCtr="0" anchor="t" bIns="91425" lIns="91425" spcFirstLastPara="1" rIns="91425" wrap="square" tIns="91425">
            <a:noAutofit/>
          </a:bodyPr>
          <a:lstStyle/>
          <a:p>
            <a:pPr indent="0" lvl="0" marL="0" rtl="0" algn="l">
              <a:spcBef>
                <a:spcPts val="0"/>
              </a:spcBef>
              <a:spcAft>
                <a:spcPts val="0"/>
              </a:spcAft>
              <a:buNone/>
            </a:pPr>
            <a:r>
              <a:rPr b="1" lang="en" sz="1800">
                <a:solidFill>
                  <a:schemeClr val="accent1"/>
                </a:solidFill>
                <a:latin typeface="Titillium Web"/>
                <a:ea typeface="Titillium Web"/>
                <a:cs typeface="Titillium Web"/>
                <a:sym typeface="Titillium Web"/>
              </a:rPr>
              <a:t>Skills for Learners </a:t>
            </a:r>
            <a:endParaRPr b="1" sz="1800">
              <a:solidFill>
                <a:schemeClr val="accent1"/>
              </a:solidFill>
              <a:latin typeface="Titillium Web"/>
              <a:ea typeface="Titillium Web"/>
              <a:cs typeface="Titillium Web"/>
              <a:sym typeface="Titillium Web"/>
            </a:endParaRPr>
          </a:p>
          <a:p>
            <a:pPr indent="0" lvl="0" marL="0" rtl="0" algn="l">
              <a:spcBef>
                <a:spcPts val="1600"/>
              </a:spcBef>
              <a:spcAft>
                <a:spcPts val="0"/>
              </a:spcAft>
              <a:buNone/>
            </a:pPr>
            <a:r>
              <a:rPr lang="en" sz="1600">
                <a:latin typeface="Titillium Web"/>
                <a:ea typeface="Titillium Web"/>
                <a:cs typeface="Titillium Web"/>
                <a:sym typeface="Titillium Web"/>
              </a:rPr>
              <a:t>Application of knowledge to </a:t>
            </a:r>
            <a:endParaRPr sz="1600">
              <a:latin typeface="Titillium Web"/>
              <a:ea typeface="Titillium Web"/>
              <a:cs typeface="Titillium Web"/>
              <a:sym typeface="Titillium Web"/>
            </a:endParaRPr>
          </a:p>
          <a:p>
            <a:pPr indent="-330200" lvl="0" marL="457200" rtl="0" algn="l">
              <a:spcBef>
                <a:spcPts val="1600"/>
              </a:spcBef>
              <a:spcAft>
                <a:spcPts val="0"/>
              </a:spcAft>
              <a:buClr>
                <a:srgbClr val="000000"/>
              </a:buClr>
              <a:buSzPts val="1600"/>
              <a:buFont typeface="Titillium Web"/>
              <a:buChar char="●"/>
            </a:pPr>
            <a:r>
              <a:rPr lang="en" sz="1600">
                <a:latin typeface="Titillium Web"/>
                <a:ea typeface="Titillium Web"/>
                <a:cs typeface="Titillium Web"/>
                <a:sym typeface="Titillium Web"/>
              </a:rPr>
              <a:t>Blend</a:t>
            </a:r>
            <a:endParaRPr sz="1600">
              <a:latin typeface="Titillium Web"/>
              <a:ea typeface="Titillium Web"/>
              <a:cs typeface="Titillium Web"/>
              <a:sym typeface="Titillium Web"/>
            </a:endParaRPr>
          </a:p>
          <a:p>
            <a:pPr indent="-330200" lvl="0" marL="457200" rtl="0" algn="l">
              <a:spcBef>
                <a:spcPts val="0"/>
              </a:spcBef>
              <a:spcAft>
                <a:spcPts val="0"/>
              </a:spcAft>
              <a:buClr>
                <a:srgbClr val="000000"/>
              </a:buClr>
              <a:buSzPts val="1600"/>
              <a:buFont typeface="Titillium Web"/>
              <a:buChar char="●"/>
            </a:pPr>
            <a:r>
              <a:rPr lang="en" sz="1600">
                <a:latin typeface="Titillium Web"/>
                <a:ea typeface="Titillium Web"/>
                <a:cs typeface="Titillium Web"/>
                <a:sym typeface="Titillium Web"/>
              </a:rPr>
              <a:t>Segment</a:t>
            </a:r>
            <a:endParaRPr sz="1600">
              <a:latin typeface="Titillium Web"/>
              <a:ea typeface="Titillium Web"/>
              <a:cs typeface="Titillium Web"/>
              <a:sym typeface="Titillium Web"/>
            </a:endParaRPr>
          </a:p>
          <a:p>
            <a:pPr indent="-330200" lvl="0" marL="457200" rtl="0" algn="l">
              <a:spcBef>
                <a:spcPts val="0"/>
              </a:spcBef>
              <a:spcAft>
                <a:spcPts val="0"/>
              </a:spcAft>
              <a:buClr>
                <a:srgbClr val="000000"/>
              </a:buClr>
              <a:buSzPts val="1600"/>
              <a:buFont typeface="Titillium Web"/>
              <a:buChar char="●"/>
            </a:pPr>
            <a:r>
              <a:rPr lang="en" sz="1600">
                <a:latin typeface="Titillium Web"/>
                <a:ea typeface="Titillium Web"/>
                <a:cs typeface="Titillium Web"/>
                <a:sym typeface="Titillium Web"/>
              </a:rPr>
              <a:t>Master Phoneme manipulation</a:t>
            </a:r>
            <a:endParaRPr sz="1600">
              <a:latin typeface="Titillium Web"/>
              <a:ea typeface="Titillium Web"/>
              <a:cs typeface="Titillium Web"/>
              <a:sym typeface="Titillium Web"/>
            </a:endParaRPr>
          </a:p>
        </p:txBody>
      </p:sp>
    </p:spTree>
  </p:cSld>
  <p:clrMapOvr>
    <a:masterClrMapping/>
  </p:clrMapOvr>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23" name="Shape 223"/>
        <p:cNvGrpSpPr/>
        <p:nvPr/>
      </p:nvGrpSpPr>
      <p:grpSpPr>
        <a:xfrm>
          <a:off x="0" y="0"/>
          <a:ext cx="0" cy="0"/>
          <a:chOff x="0" y="0"/>
          <a:chExt cx="0" cy="0"/>
        </a:xfrm>
      </p:grpSpPr>
      <p:sp>
        <p:nvSpPr>
          <p:cNvPr id="224" name="Google Shape;224;p34"/>
          <p:cNvSpPr txBox="1"/>
          <p:nvPr>
            <p:ph type="title"/>
          </p:nvPr>
        </p:nvSpPr>
        <p:spPr>
          <a:xfrm>
            <a:off x="1181100" y="422500"/>
            <a:ext cx="53532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4E"/>
                </a:solidFill>
              </a:rPr>
              <a:t>What </a:t>
            </a:r>
            <a:r>
              <a:rPr lang="en"/>
              <a:t>is Structured</a:t>
            </a:r>
            <a:r>
              <a:rPr lang="en">
                <a:solidFill>
                  <a:srgbClr val="073763"/>
                </a:solidFill>
              </a:rPr>
              <a:t> Literacy?</a:t>
            </a:r>
            <a:endParaRPr>
              <a:solidFill>
                <a:srgbClr val="073763"/>
              </a:solidFill>
            </a:endParaRPr>
          </a:p>
          <a:p>
            <a:pPr indent="0" lvl="0" marL="0" rtl="0" algn="l">
              <a:spcBef>
                <a:spcPts val="0"/>
              </a:spcBef>
              <a:spcAft>
                <a:spcPts val="0"/>
              </a:spcAft>
              <a:buNone/>
            </a:pPr>
            <a:r>
              <a:t/>
            </a:r>
            <a:endParaRPr>
              <a:solidFill>
                <a:srgbClr val="FF004E"/>
              </a:solidFill>
            </a:endParaRPr>
          </a:p>
        </p:txBody>
      </p:sp>
      <p:sp>
        <p:nvSpPr>
          <p:cNvPr id="225" name="Google Shape;225;p34"/>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226" name="Google Shape;226;p34"/>
          <p:cNvSpPr txBox="1"/>
          <p:nvPr>
            <p:ph idx="1" type="body"/>
          </p:nvPr>
        </p:nvSpPr>
        <p:spPr>
          <a:xfrm>
            <a:off x="926350" y="1073650"/>
            <a:ext cx="2868300" cy="11136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b="1" lang="en">
                <a:solidFill>
                  <a:schemeClr val="accent1"/>
                </a:solidFill>
              </a:rPr>
              <a:t>Tips for teachers</a:t>
            </a:r>
            <a:endParaRPr b="1">
              <a:solidFill>
                <a:schemeClr val="accent1"/>
              </a:solidFill>
            </a:endParaRPr>
          </a:p>
          <a:p>
            <a:pPr indent="0" lvl="0" marL="0" rtl="0" algn="l">
              <a:spcBef>
                <a:spcPts val="1200"/>
              </a:spcBef>
              <a:spcAft>
                <a:spcPts val="0"/>
              </a:spcAft>
              <a:buNone/>
            </a:pPr>
            <a:r>
              <a:t/>
            </a:r>
            <a:endParaRPr b="1">
              <a:solidFill>
                <a:schemeClr val="accent1"/>
              </a:solidFill>
            </a:endParaRPr>
          </a:p>
          <a:p>
            <a:pPr indent="0" lvl="0" marL="0" rtl="0" algn="l">
              <a:spcBef>
                <a:spcPts val="1200"/>
              </a:spcBef>
              <a:spcAft>
                <a:spcPts val="0"/>
              </a:spcAft>
              <a:buNone/>
            </a:pPr>
            <a:r>
              <a:t/>
            </a:r>
            <a:endParaRPr sz="1200">
              <a:solidFill>
                <a:srgbClr val="434343"/>
              </a:solidFill>
            </a:endParaRPr>
          </a:p>
          <a:p>
            <a:pPr indent="0" lvl="0" marL="0" rtl="0" algn="l">
              <a:spcBef>
                <a:spcPts val="1200"/>
              </a:spcBef>
              <a:spcAft>
                <a:spcPts val="0"/>
              </a:spcAft>
              <a:buNone/>
            </a:pPr>
            <a:r>
              <a:t/>
            </a:r>
            <a:endParaRPr b="1" sz="1200">
              <a:solidFill>
                <a:srgbClr val="434343"/>
              </a:solidFill>
            </a:endParaRPr>
          </a:p>
          <a:p>
            <a:pPr indent="0" lvl="0" marL="0" rtl="0" algn="l">
              <a:spcBef>
                <a:spcPts val="1200"/>
              </a:spcBef>
              <a:spcAft>
                <a:spcPts val="1200"/>
              </a:spcAft>
              <a:buNone/>
            </a:pPr>
            <a:r>
              <a:t/>
            </a:r>
            <a:endParaRPr b="1" sz="1200">
              <a:solidFill>
                <a:srgbClr val="434343"/>
              </a:solidFill>
            </a:endParaRPr>
          </a:p>
        </p:txBody>
      </p:sp>
      <p:sp>
        <p:nvSpPr>
          <p:cNvPr id="227" name="Google Shape;227;p34"/>
          <p:cNvSpPr txBox="1"/>
          <p:nvPr>
            <p:ph idx="1" type="body"/>
          </p:nvPr>
        </p:nvSpPr>
        <p:spPr>
          <a:xfrm>
            <a:off x="4482050" y="1279900"/>
            <a:ext cx="3878400" cy="3315300"/>
          </a:xfrm>
          <a:prstGeom prst="rect">
            <a:avLst/>
          </a:prstGeom>
        </p:spPr>
        <p:txBody>
          <a:bodyPr anchorCtr="0" anchor="t" bIns="91425" lIns="91425" spcFirstLastPara="1" rIns="91425" wrap="square" tIns="91425">
            <a:normAutofit/>
          </a:bodyPr>
          <a:lstStyle/>
          <a:p>
            <a:pPr indent="-311150" lvl="0" marL="457200" rtl="0" algn="l">
              <a:spcBef>
                <a:spcPts val="0"/>
              </a:spcBef>
              <a:spcAft>
                <a:spcPts val="0"/>
              </a:spcAft>
              <a:buClr>
                <a:srgbClr val="434343"/>
              </a:buClr>
              <a:buSzPts val="1300"/>
              <a:buAutoNum type="arabicPeriod"/>
            </a:pPr>
            <a:r>
              <a:rPr lang="en">
                <a:solidFill>
                  <a:srgbClr val="434343"/>
                </a:solidFill>
              </a:rPr>
              <a:t>Identify early and intervene strategically.</a:t>
            </a:r>
            <a:endParaRPr>
              <a:solidFill>
                <a:srgbClr val="434343"/>
              </a:solidFill>
            </a:endParaRPr>
          </a:p>
          <a:p>
            <a:pPr indent="-311150" lvl="0" marL="457200" rtl="0" algn="l">
              <a:spcBef>
                <a:spcPts val="0"/>
              </a:spcBef>
              <a:spcAft>
                <a:spcPts val="0"/>
              </a:spcAft>
              <a:buClr>
                <a:srgbClr val="434343"/>
              </a:buClr>
              <a:buSzPts val="1300"/>
              <a:buAutoNum type="arabicPeriod"/>
            </a:pPr>
            <a:r>
              <a:rPr lang="en">
                <a:solidFill>
                  <a:srgbClr val="434343"/>
                </a:solidFill>
              </a:rPr>
              <a:t>Focus on the vital signs.</a:t>
            </a:r>
            <a:endParaRPr>
              <a:solidFill>
                <a:srgbClr val="434343"/>
              </a:solidFill>
            </a:endParaRPr>
          </a:p>
          <a:p>
            <a:pPr indent="-311150" lvl="0" marL="457200" rtl="0" algn="l">
              <a:spcBef>
                <a:spcPts val="0"/>
              </a:spcBef>
              <a:spcAft>
                <a:spcPts val="0"/>
              </a:spcAft>
              <a:buClr>
                <a:srgbClr val="434343"/>
              </a:buClr>
              <a:buSzPts val="1300"/>
              <a:buAutoNum type="arabicPeriod"/>
            </a:pPr>
            <a:r>
              <a:rPr lang="en">
                <a:solidFill>
                  <a:srgbClr val="434343"/>
                </a:solidFill>
              </a:rPr>
              <a:t>Teach "less" more thoroughly.</a:t>
            </a:r>
            <a:endParaRPr>
              <a:solidFill>
                <a:srgbClr val="434343"/>
              </a:solidFill>
            </a:endParaRPr>
          </a:p>
          <a:p>
            <a:pPr indent="-311150" lvl="0" marL="457200" rtl="0" algn="l">
              <a:spcBef>
                <a:spcPts val="0"/>
              </a:spcBef>
              <a:spcAft>
                <a:spcPts val="0"/>
              </a:spcAft>
              <a:buClr>
                <a:srgbClr val="434343"/>
              </a:buClr>
              <a:buSzPts val="1300"/>
              <a:buAutoNum type="arabicPeriod"/>
            </a:pPr>
            <a:r>
              <a:rPr lang="en">
                <a:solidFill>
                  <a:srgbClr val="434343"/>
                </a:solidFill>
              </a:rPr>
              <a:t>Instruction before construction.</a:t>
            </a:r>
            <a:endParaRPr>
              <a:solidFill>
                <a:srgbClr val="434343"/>
              </a:solidFill>
            </a:endParaRPr>
          </a:p>
          <a:p>
            <a:pPr indent="-311150" lvl="0" marL="457200" rtl="0" algn="l">
              <a:spcBef>
                <a:spcPts val="0"/>
              </a:spcBef>
              <a:spcAft>
                <a:spcPts val="0"/>
              </a:spcAft>
              <a:buClr>
                <a:srgbClr val="434343"/>
              </a:buClr>
              <a:buSzPts val="1300"/>
              <a:buAutoNum type="arabicPeriod"/>
            </a:pPr>
            <a:r>
              <a:rPr lang="en">
                <a:solidFill>
                  <a:srgbClr val="434343"/>
                </a:solidFill>
              </a:rPr>
              <a:t>Hold instructional time sacred.</a:t>
            </a:r>
            <a:endParaRPr>
              <a:solidFill>
                <a:srgbClr val="434343"/>
              </a:solidFill>
            </a:endParaRPr>
          </a:p>
          <a:p>
            <a:pPr indent="-311150" lvl="0" marL="457200" rtl="0" algn="l">
              <a:spcBef>
                <a:spcPts val="0"/>
              </a:spcBef>
              <a:spcAft>
                <a:spcPts val="0"/>
              </a:spcAft>
              <a:buClr>
                <a:srgbClr val="434343"/>
              </a:buClr>
              <a:buSzPts val="1300"/>
              <a:buAutoNum type="arabicPeriod"/>
            </a:pPr>
            <a:r>
              <a:rPr lang="en">
                <a:solidFill>
                  <a:srgbClr val="434343"/>
                </a:solidFill>
              </a:rPr>
              <a:t>Expect and plan for "different" levels of instruction (e.g., small groups, double dose).</a:t>
            </a:r>
            <a:endParaRPr>
              <a:solidFill>
                <a:srgbClr val="434343"/>
              </a:solidFill>
            </a:endParaRPr>
          </a:p>
          <a:p>
            <a:pPr indent="-311150" lvl="0" marL="457200" rtl="0" algn="l">
              <a:spcBef>
                <a:spcPts val="0"/>
              </a:spcBef>
              <a:spcAft>
                <a:spcPts val="0"/>
              </a:spcAft>
              <a:buClr>
                <a:srgbClr val="434343"/>
              </a:buClr>
              <a:buSzPts val="1300"/>
              <a:buAutoNum type="arabicPeriod"/>
            </a:pPr>
            <a:r>
              <a:rPr lang="en">
                <a:solidFill>
                  <a:srgbClr val="434343"/>
                </a:solidFill>
              </a:rPr>
              <a:t>Monitor progress to determine if children are learning enough</a:t>
            </a:r>
            <a:endParaRPr>
              <a:solidFill>
                <a:srgbClr val="434343"/>
              </a:solidFill>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bg>
      <p:bgPr>
        <a:blipFill>
          <a:blip r:embed="rId3">
            <a:alphaModFix/>
          </a:blip>
          <a:stretch>
            <a:fillRect/>
          </a:stretch>
        </a:blipFill>
      </p:bgPr>
    </p:bg>
    <p:spTree>
      <p:nvGrpSpPr>
        <p:cNvPr id="231" name="Shape 231"/>
        <p:cNvGrpSpPr/>
        <p:nvPr/>
      </p:nvGrpSpPr>
      <p:grpSpPr>
        <a:xfrm>
          <a:off x="0" y="0"/>
          <a:ext cx="0" cy="0"/>
          <a:chOff x="0" y="0"/>
          <a:chExt cx="0" cy="0"/>
        </a:xfrm>
      </p:grpSpPr>
      <p:sp>
        <p:nvSpPr>
          <p:cNvPr id="232" name="Google Shape;232;p35"/>
          <p:cNvSpPr txBox="1"/>
          <p:nvPr>
            <p:ph idx="4294967295" type="title"/>
          </p:nvPr>
        </p:nvSpPr>
        <p:spPr>
          <a:xfrm>
            <a:off x="428625" y="317400"/>
            <a:ext cx="4107300" cy="2819400"/>
          </a:xfrm>
          <a:prstGeom prst="rect">
            <a:avLst/>
          </a:prstGeom>
          <a:solidFill>
            <a:srgbClr val="FFFFFF"/>
          </a:solidFill>
        </p:spPr>
        <p:txBody>
          <a:bodyPr anchorCtr="0" anchor="t" bIns="91425" lIns="91425" spcFirstLastPara="1" rIns="91425" wrap="square" tIns="91425">
            <a:normAutofit fontScale="90000"/>
          </a:bodyPr>
          <a:lstStyle/>
          <a:p>
            <a:pPr indent="-320040" lvl="0" marL="457200" rtl="0" algn="l">
              <a:spcBef>
                <a:spcPts val="0"/>
              </a:spcBef>
              <a:spcAft>
                <a:spcPts val="0"/>
              </a:spcAft>
              <a:buClr>
                <a:srgbClr val="FF0040"/>
              </a:buClr>
              <a:buSzPct val="100000"/>
              <a:buChar char="■"/>
            </a:pPr>
            <a:r>
              <a:rPr b="0" lang="en" sz="1600">
                <a:solidFill>
                  <a:srgbClr val="434343"/>
                </a:solidFill>
              </a:rPr>
              <a:t>Still include creative writing, shared books, read-alouds, poetry and opportunities to respond to text in our literacy programme.</a:t>
            </a:r>
            <a:endParaRPr b="0" sz="1600">
              <a:solidFill>
                <a:srgbClr val="434343"/>
              </a:solidFill>
            </a:endParaRPr>
          </a:p>
          <a:p>
            <a:pPr indent="0" lvl="0" marL="457200" rtl="0" algn="l">
              <a:spcBef>
                <a:spcPts val="0"/>
              </a:spcBef>
              <a:spcAft>
                <a:spcPts val="0"/>
              </a:spcAft>
              <a:buNone/>
            </a:pPr>
            <a:r>
              <a:t/>
            </a:r>
            <a:endParaRPr b="0" sz="1600">
              <a:solidFill>
                <a:srgbClr val="434343"/>
              </a:solidFill>
            </a:endParaRPr>
          </a:p>
          <a:p>
            <a:pPr indent="-320040" lvl="0" marL="457200" rtl="0" algn="l">
              <a:spcBef>
                <a:spcPts val="0"/>
              </a:spcBef>
              <a:spcAft>
                <a:spcPts val="0"/>
              </a:spcAft>
              <a:buClr>
                <a:srgbClr val="FF0040"/>
              </a:buClr>
              <a:buSzPct val="100000"/>
              <a:buChar char="■"/>
            </a:pPr>
            <a:r>
              <a:rPr b="0" lang="en" sz="1600">
                <a:solidFill>
                  <a:srgbClr val="434343"/>
                </a:solidFill>
              </a:rPr>
              <a:t>Still have high expectations for our students.</a:t>
            </a:r>
            <a:endParaRPr b="0" sz="1600">
              <a:solidFill>
                <a:srgbClr val="434343"/>
              </a:solidFill>
            </a:endParaRPr>
          </a:p>
          <a:p>
            <a:pPr indent="0" lvl="0" marL="457200" rtl="0" algn="l">
              <a:spcBef>
                <a:spcPts val="0"/>
              </a:spcBef>
              <a:spcAft>
                <a:spcPts val="0"/>
              </a:spcAft>
              <a:buNone/>
            </a:pPr>
            <a:r>
              <a:t/>
            </a:r>
            <a:endParaRPr b="0" sz="1600">
              <a:solidFill>
                <a:srgbClr val="434343"/>
              </a:solidFill>
            </a:endParaRPr>
          </a:p>
          <a:p>
            <a:pPr indent="-320040" lvl="0" marL="457200" rtl="0" algn="l">
              <a:spcBef>
                <a:spcPts val="0"/>
              </a:spcBef>
              <a:spcAft>
                <a:spcPts val="0"/>
              </a:spcAft>
              <a:buClr>
                <a:srgbClr val="FF0040"/>
              </a:buClr>
              <a:buSzPct val="100000"/>
              <a:buChar char="■"/>
            </a:pPr>
            <a:r>
              <a:rPr b="0" lang="en" sz="1600">
                <a:solidFill>
                  <a:srgbClr val="434343"/>
                </a:solidFill>
              </a:rPr>
              <a:t>Still be doing assessments and reporting to you on where you child is at in relation to the NZ Curriculum levels.</a:t>
            </a:r>
            <a:endParaRPr b="0" sz="1600">
              <a:solidFill>
                <a:srgbClr val="434343"/>
              </a:solidFill>
            </a:endParaRPr>
          </a:p>
        </p:txBody>
      </p:sp>
      <p:sp>
        <p:nvSpPr>
          <p:cNvPr id="233" name="Google Shape;233;p35"/>
          <p:cNvSpPr txBox="1"/>
          <p:nvPr>
            <p:ph idx="4294967295" type="title"/>
          </p:nvPr>
        </p:nvSpPr>
        <p:spPr>
          <a:xfrm>
            <a:off x="428625" y="3311150"/>
            <a:ext cx="1720800" cy="1380000"/>
          </a:xfrm>
          <a:prstGeom prst="rect">
            <a:avLst/>
          </a:prstGeom>
        </p:spPr>
        <p:txBody>
          <a:bodyPr anchorCtr="0" anchor="b" bIns="91425" lIns="91425" spcFirstLastPara="1" rIns="91425" wrap="square" tIns="91425">
            <a:normAutofit fontScale="90000"/>
          </a:bodyPr>
          <a:lstStyle/>
          <a:p>
            <a:pPr indent="0" lvl="0" marL="0" rtl="0" algn="l">
              <a:spcBef>
                <a:spcPts val="0"/>
              </a:spcBef>
              <a:spcAft>
                <a:spcPts val="0"/>
              </a:spcAft>
              <a:buNone/>
            </a:pPr>
            <a:r>
              <a:rPr lang="en">
                <a:solidFill>
                  <a:srgbClr val="FFFFFF"/>
                </a:solidFill>
              </a:rPr>
              <a:t>What’s the same</a:t>
            </a:r>
            <a:endParaRPr>
              <a:solidFill>
                <a:srgbClr val="FFFFFF"/>
              </a:solidFill>
            </a:endParaRPr>
          </a:p>
        </p:txBody>
      </p:sp>
      <p:sp>
        <p:nvSpPr>
          <p:cNvPr id="234" name="Google Shape;234;p35"/>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38" name="Shape 238"/>
        <p:cNvGrpSpPr/>
        <p:nvPr/>
      </p:nvGrpSpPr>
      <p:grpSpPr>
        <a:xfrm>
          <a:off x="0" y="0"/>
          <a:ext cx="0" cy="0"/>
          <a:chOff x="0" y="0"/>
          <a:chExt cx="0" cy="0"/>
        </a:xfrm>
      </p:grpSpPr>
      <p:sp>
        <p:nvSpPr>
          <p:cNvPr id="239" name="Google Shape;239;p36"/>
          <p:cNvSpPr txBox="1"/>
          <p:nvPr>
            <p:ph type="title"/>
          </p:nvPr>
        </p:nvSpPr>
        <p:spPr>
          <a:xfrm>
            <a:off x="844425" y="422500"/>
            <a:ext cx="32268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Structured Literacy</a:t>
            </a:r>
            <a:endParaRPr/>
          </a:p>
          <a:p>
            <a:pPr indent="0" lvl="0" marL="0" rtl="0" algn="l">
              <a:spcBef>
                <a:spcPts val="0"/>
              </a:spcBef>
              <a:spcAft>
                <a:spcPts val="0"/>
              </a:spcAft>
              <a:buNone/>
            </a:pPr>
            <a:r>
              <a:rPr lang="en">
                <a:solidFill>
                  <a:srgbClr val="FF004E"/>
                </a:solidFill>
              </a:rPr>
              <a:t>Decodable </a:t>
            </a:r>
            <a:r>
              <a:rPr lang="en">
                <a:solidFill>
                  <a:srgbClr val="FF004E"/>
                </a:solidFill>
              </a:rPr>
              <a:t>Readers</a:t>
            </a:r>
            <a:endParaRPr>
              <a:solidFill>
                <a:srgbClr val="FF004E"/>
              </a:solidFill>
            </a:endParaRPr>
          </a:p>
        </p:txBody>
      </p:sp>
      <p:sp>
        <p:nvSpPr>
          <p:cNvPr id="240" name="Google Shape;240;p36"/>
          <p:cNvSpPr txBox="1"/>
          <p:nvPr>
            <p:ph idx="1" type="body"/>
          </p:nvPr>
        </p:nvSpPr>
        <p:spPr>
          <a:xfrm>
            <a:off x="844425" y="1619250"/>
            <a:ext cx="2839200" cy="1518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a:t>Decodable Readers</a:t>
            </a:r>
            <a:endParaRPr b="1"/>
          </a:p>
          <a:p>
            <a:pPr indent="0" lvl="0" marL="0" rtl="0" algn="l">
              <a:spcBef>
                <a:spcPts val="1200"/>
              </a:spcBef>
              <a:spcAft>
                <a:spcPts val="0"/>
              </a:spcAft>
              <a:buNone/>
            </a:pPr>
            <a:r>
              <a:rPr lang="en"/>
              <a:t>Based on the scientific sequence of how the brain learns to read.</a:t>
            </a:r>
            <a:endParaRPr/>
          </a:p>
          <a:p>
            <a:pPr indent="0" lvl="0" marL="0" marR="0" rtl="0" algn="l">
              <a:spcBef>
                <a:spcPts val="1200"/>
              </a:spcBef>
              <a:spcAft>
                <a:spcPts val="1200"/>
              </a:spcAft>
              <a:buNone/>
            </a:pPr>
            <a:r>
              <a:t/>
            </a:r>
            <a:endParaRPr sz="1200"/>
          </a:p>
        </p:txBody>
      </p:sp>
      <p:sp>
        <p:nvSpPr>
          <p:cNvPr id="241" name="Google Shape;241;p36"/>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pic>
        <p:nvPicPr>
          <p:cNvPr id="242" name="Google Shape;242;p36"/>
          <p:cNvPicPr preferRelativeResize="0"/>
          <p:nvPr/>
        </p:nvPicPr>
        <p:blipFill rotWithShape="1">
          <a:blip r:embed="rId3">
            <a:alphaModFix/>
          </a:blip>
          <a:srcRect b="13440" l="16354" r="15640" t="27839"/>
          <a:stretch/>
        </p:blipFill>
        <p:spPr>
          <a:xfrm>
            <a:off x="3827900" y="1752600"/>
            <a:ext cx="4842601" cy="3136201"/>
          </a:xfrm>
          <a:prstGeom prst="rect">
            <a:avLst/>
          </a:prstGeom>
          <a:noFill/>
          <a:ln>
            <a:noFill/>
          </a:ln>
        </p:spPr>
      </p:pic>
    </p:spTree>
  </p:cSld>
  <p:clrMapOvr>
    <a:masterClrMapping/>
  </p:clrMapOvr>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46" name="Shape 246"/>
        <p:cNvGrpSpPr/>
        <p:nvPr/>
      </p:nvGrpSpPr>
      <p:grpSpPr>
        <a:xfrm>
          <a:off x="0" y="0"/>
          <a:ext cx="0" cy="0"/>
          <a:chOff x="0" y="0"/>
          <a:chExt cx="0" cy="0"/>
        </a:xfrm>
      </p:grpSpPr>
      <p:sp>
        <p:nvSpPr>
          <p:cNvPr id="247" name="Google Shape;247;p37"/>
          <p:cNvSpPr txBox="1"/>
          <p:nvPr>
            <p:ph type="title"/>
          </p:nvPr>
        </p:nvSpPr>
        <p:spPr>
          <a:xfrm>
            <a:off x="844425" y="422500"/>
            <a:ext cx="32268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t>More information</a:t>
            </a:r>
            <a:endParaRPr/>
          </a:p>
        </p:txBody>
      </p:sp>
      <p:sp>
        <p:nvSpPr>
          <p:cNvPr id="248" name="Google Shape;248;p37"/>
          <p:cNvSpPr txBox="1"/>
          <p:nvPr>
            <p:ph idx="1" type="body"/>
          </p:nvPr>
        </p:nvSpPr>
        <p:spPr>
          <a:xfrm>
            <a:off x="844425" y="1610450"/>
            <a:ext cx="2257200" cy="33153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b="1" lang="en" sz="1700">
                <a:solidFill>
                  <a:srgbClr val="FF0040"/>
                </a:solidFill>
              </a:rPr>
              <a:t>Video Clips</a:t>
            </a:r>
            <a:endParaRPr b="1" sz="1700">
              <a:solidFill>
                <a:srgbClr val="FF0040"/>
              </a:solidFill>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linkClick r:id="rId3"/>
              </a:rPr>
              <a:t>http://reading.uoregon.edu/resources/video_list.php</a:t>
            </a:r>
            <a:endParaRPr/>
          </a:p>
          <a:p>
            <a:pPr indent="0" lvl="0" marL="0" rtl="0" algn="l">
              <a:spcBef>
                <a:spcPts val="1200"/>
              </a:spcBef>
              <a:spcAft>
                <a:spcPts val="0"/>
              </a:spcAft>
              <a:buNone/>
            </a:pPr>
            <a:r>
              <a:t/>
            </a:r>
            <a:endParaRPr/>
          </a:p>
          <a:p>
            <a:pPr indent="0" lvl="0" marL="0" rtl="0" algn="l">
              <a:spcBef>
                <a:spcPts val="1200"/>
              </a:spcBef>
              <a:spcAft>
                <a:spcPts val="0"/>
              </a:spcAft>
              <a:buNone/>
            </a:pPr>
            <a:r>
              <a:rPr lang="en" u="sng">
                <a:solidFill>
                  <a:schemeClr val="hlink"/>
                </a:solidFill>
                <a:hlinkClick r:id="rId4"/>
              </a:rPr>
              <a:t>https://www.readingrockets.org/podcasts</a:t>
            </a:r>
            <a:endParaRPr/>
          </a:p>
          <a:p>
            <a:pPr indent="0" lvl="0" marL="0" rtl="0" algn="l">
              <a:spcBef>
                <a:spcPts val="1200"/>
              </a:spcBef>
              <a:spcAft>
                <a:spcPts val="1200"/>
              </a:spcAft>
              <a:buNone/>
            </a:pPr>
            <a:r>
              <a:t/>
            </a:r>
            <a:endParaRPr/>
          </a:p>
        </p:txBody>
      </p:sp>
      <p:sp>
        <p:nvSpPr>
          <p:cNvPr id="249" name="Google Shape;249;p37"/>
          <p:cNvSpPr txBox="1"/>
          <p:nvPr>
            <p:ph idx="2" type="body"/>
          </p:nvPr>
        </p:nvSpPr>
        <p:spPr>
          <a:xfrm>
            <a:off x="3217286" y="1610450"/>
            <a:ext cx="2257200" cy="3315300"/>
          </a:xfrm>
          <a:prstGeom prst="rect">
            <a:avLst/>
          </a:prstGeom>
        </p:spPr>
        <p:txBody>
          <a:bodyPr anchorCtr="0" anchor="t" bIns="91425" lIns="91425" spcFirstLastPara="1" rIns="91425" wrap="square" tIns="91425">
            <a:normAutofit lnSpcReduction="10000"/>
          </a:bodyPr>
          <a:lstStyle/>
          <a:p>
            <a:pPr indent="0" lvl="0" marL="0" marR="0" rtl="0" algn="l">
              <a:lnSpc>
                <a:spcPct val="100000"/>
              </a:lnSpc>
              <a:spcBef>
                <a:spcPts val="600"/>
              </a:spcBef>
              <a:spcAft>
                <a:spcPts val="0"/>
              </a:spcAft>
              <a:buNone/>
            </a:pPr>
            <a:r>
              <a:rPr b="1" lang="en" sz="1700">
                <a:solidFill>
                  <a:srgbClr val="FF0040"/>
                </a:solidFill>
              </a:rPr>
              <a:t>Podcasts</a:t>
            </a:r>
            <a:endParaRPr b="1" sz="1700">
              <a:solidFill>
                <a:srgbClr val="FF0040"/>
              </a:solidFill>
            </a:endParaRPr>
          </a:p>
          <a:p>
            <a:pPr indent="0" lvl="0" marL="0" marR="0" rtl="0" algn="l">
              <a:lnSpc>
                <a:spcPct val="100000"/>
              </a:lnSpc>
              <a:spcBef>
                <a:spcPts val="600"/>
              </a:spcBef>
              <a:spcAft>
                <a:spcPts val="0"/>
              </a:spcAft>
              <a:buNone/>
            </a:pPr>
            <a:r>
              <a:t/>
            </a:r>
            <a:endParaRPr b="1" sz="1700">
              <a:solidFill>
                <a:srgbClr val="FF0040"/>
              </a:solidFill>
            </a:endParaRPr>
          </a:p>
          <a:p>
            <a:pPr indent="0" lvl="0" marL="0" rtl="0" algn="l">
              <a:spcBef>
                <a:spcPts val="0"/>
              </a:spcBef>
              <a:spcAft>
                <a:spcPts val="0"/>
              </a:spcAft>
              <a:buClr>
                <a:schemeClr val="dk1"/>
              </a:buClr>
              <a:buSzPts val="1100"/>
              <a:buFont typeface="Arial"/>
              <a:buNone/>
            </a:pPr>
            <a:r>
              <a:rPr lang="en" sz="1300" u="sng">
                <a:solidFill>
                  <a:srgbClr val="FF0040"/>
                </a:solidFill>
                <a:hlinkClick r:id="rId5">
                  <a:extLst>
                    <a:ext uri="{A12FA001-AC4F-418D-AE19-62706E023703}">
                      <ahyp:hlinkClr val="tx"/>
                    </a:ext>
                  </a:extLst>
                </a:hlinkClick>
              </a:rPr>
              <a:t>https://www.apmreports.org/episode/2019/10/23/hanfordandreading</a:t>
            </a:r>
            <a:endParaRPr b="1" sz="1700" u="sng">
              <a:solidFill>
                <a:srgbClr val="FF0040"/>
              </a:solidFill>
            </a:endParaRPr>
          </a:p>
          <a:p>
            <a:pPr indent="0" lvl="0" marL="0" rtl="0" algn="l">
              <a:spcBef>
                <a:spcPts val="1200"/>
              </a:spcBef>
              <a:spcAft>
                <a:spcPts val="0"/>
              </a:spcAft>
              <a:buClr>
                <a:schemeClr val="dk1"/>
              </a:buClr>
              <a:buSzPts val="1100"/>
              <a:buFont typeface="Arial"/>
              <a:buNone/>
            </a:pPr>
            <a:r>
              <a:t/>
            </a:r>
            <a:endParaRPr b="1" sz="1700">
              <a:solidFill>
                <a:srgbClr val="FF0040"/>
              </a:solidFill>
            </a:endParaRPr>
          </a:p>
          <a:p>
            <a:pPr indent="0" lvl="0" marL="0" rtl="0" algn="l">
              <a:spcBef>
                <a:spcPts val="1200"/>
              </a:spcBef>
              <a:spcAft>
                <a:spcPts val="0"/>
              </a:spcAft>
              <a:buClr>
                <a:schemeClr val="dk1"/>
              </a:buClr>
              <a:buSzPts val="1100"/>
              <a:buFont typeface="Arial"/>
              <a:buNone/>
            </a:pPr>
            <a:r>
              <a:t/>
            </a:r>
            <a:endParaRPr b="1" sz="1700">
              <a:solidFill>
                <a:srgbClr val="FF0040"/>
              </a:solidFill>
            </a:endParaRPr>
          </a:p>
          <a:p>
            <a:pPr indent="0" lvl="0" marL="0" marR="0" rtl="0" algn="l">
              <a:lnSpc>
                <a:spcPct val="100000"/>
              </a:lnSpc>
              <a:spcBef>
                <a:spcPts val="1200"/>
              </a:spcBef>
              <a:spcAft>
                <a:spcPts val="0"/>
              </a:spcAft>
              <a:buNone/>
            </a:pPr>
            <a:r>
              <a:t/>
            </a:r>
            <a:endParaRPr b="1" sz="1700">
              <a:solidFill>
                <a:srgbClr val="FF0040"/>
              </a:solidFill>
            </a:endParaRPr>
          </a:p>
          <a:p>
            <a:pPr indent="0" lvl="0" marL="0" marR="0" rtl="0" algn="l">
              <a:lnSpc>
                <a:spcPct val="100000"/>
              </a:lnSpc>
              <a:spcBef>
                <a:spcPts val="600"/>
              </a:spcBef>
              <a:spcAft>
                <a:spcPts val="0"/>
              </a:spcAft>
              <a:buNone/>
            </a:pPr>
            <a:r>
              <a:t/>
            </a:r>
            <a:endParaRPr b="1" sz="1700">
              <a:solidFill>
                <a:srgbClr val="FF0040"/>
              </a:solidFill>
            </a:endParaRPr>
          </a:p>
          <a:p>
            <a:pPr indent="0" lvl="0" marL="0" marR="0" rtl="0" algn="l">
              <a:lnSpc>
                <a:spcPct val="100000"/>
              </a:lnSpc>
              <a:spcBef>
                <a:spcPts val="600"/>
              </a:spcBef>
              <a:spcAft>
                <a:spcPts val="0"/>
              </a:spcAft>
              <a:buNone/>
            </a:pPr>
            <a:r>
              <a:t/>
            </a:r>
            <a:endParaRPr b="1" sz="1700">
              <a:solidFill>
                <a:srgbClr val="FF0040"/>
              </a:solidFill>
            </a:endParaRPr>
          </a:p>
        </p:txBody>
      </p:sp>
      <p:sp>
        <p:nvSpPr>
          <p:cNvPr id="250" name="Google Shape;250;p37"/>
          <p:cNvSpPr txBox="1"/>
          <p:nvPr>
            <p:ph idx="3" type="body"/>
          </p:nvPr>
        </p:nvSpPr>
        <p:spPr>
          <a:xfrm>
            <a:off x="5590146" y="1610450"/>
            <a:ext cx="2257200" cy="3315300"/>
          </a:xfrm>
          <a:prstGeom prst="rect">
            <a:avLst/>
          </a:prstGeom>
        </p:spPr>
        <p:txBody>
          <a:bodyPr anchorCtr="0" anchor="t" bIns="91425" lIns="91425" spcFirstLastPara="1" rIns="91425" wrap="square" tIns="91425">
            <a:normAutofit fontScale="92500" lnSpcReduction="10000"/>
          </a:bodyPr>
          <a:lstStyle/>
          <a:p>
            <a:pPr indent="0" lvl="0" marL="0" rtl="0" algn="l">
              <a:spcBef>
                <a:spcPts val="0"/>
              </a:spcBef>
              <a:spcAft>
                <a:spcPts val="0"/>
              </a:spcAft>
              <a:buNone/>
            </a:pPr>
            <a:r>
              <a:rPr b="1" lang="en" sz="1700">
                <a:solidFill>
                  <a:srgbClr val="FF0040"/>
                </a:solidFill>
              </a:rPr>
              <a:t>Websites</a:t>
            </a:r>
            <a:endParaRPr b="1" sz="1700">
              <a:solidFill>
                <a:srgbClr val="FF0040"/>
              </a:solidFill>
            </a:endParaRPr>
          </a:p>
          <a:p>
            <a:pPr indent="0" lvl="0" marL="0" rtl="0" algn="l">
              <a:spcBef>
                <a:spcPts val="1200"/>
              </a:spcBef>
              <a:spcAft>
                <a:spcPts val="0"/>
              </a:spcAft>
              <a:buNone/>
            </a:pPr>
            <a:r>
              <a:t/>
            </a:r>
            <a:endParaRPr b="1" sz="1700">
              <a:solidFill>
                <a:srgbClr val="FF0040"/>
              </a:solidFill>
            </a:endParaRPr>
          </a:p>
          <a:p>
            <a:pPr indent="0" lvl="0" marL="0" rtl="0" algn="l">
              <a:spcBef>
                <a:spcPts val="1200"/>
              </a:spcBef>
              <a:spcAft>
                <a:spcPts val="0"/>
              </a:spcAft>
              <a:buNone/>
            </a:pPr>
            <a:r>
              <a:rPr lang="en" sz="1300" u="sng">
                <a:solidFill>
                  <a:schemeClr val="hlink"/>
                </a:solidFill>
                <a:hlinkClick r:id="rId6"/>
              </a:rPr>
              <a:t>https://www.liftingliteracyaotearoa.org.nz/support/websites</a:t>
            </a:r>
            <a:r>
              <a:rPr lang="en" sz="1300">
                <a:solidFill>
                  <a:srgbClr val="FF0040"/>
                </a:solidFill>
              </a:rPr>
              <a:t> </a:t>
            </a:r>
            <a:endParaRPr sz="1300">
              <a:solidFill>
                <a:srgbClr val="FF0040"/>
              </a:solidFill>
            </a:endParaRPr>
          </a:p>
          <a:p>
            <a:pPr indent="0" lvl="0" marL="0" rtl="0" algn="l">
              <a:spcBef>
                <a:spcPts val="1200"/>
              </a:spcBef>
              <a:spcAft>
                <a:spcPts val="0"/>
              </a:spcAft>
              <a:buNone/>
            </a:pPr>
            <a:r>
              <a:t/>
            </a:r>
            <a:endParaRPr sz="1300">
              <a:solidFill>
                <a:srgbClr val="FF0040"/>
              </a:solidFill>
            </a:endParaRPr>
          </a:p>
          <a:p>
            <a:pPr indent="0" lvl="0" marL="0" rtl="0" algn="l">
              <a:spcBef>
                <a:spcPts val="1200"/>
              </a:spcBef>
              <a:spcAft>
                <a:spcPts val="0"/>
              </a:spcAft>
              <a:buNone/>
            </a:pPr>
            <a:r>
              <a:rPr lang="en" sz="1300" u="sng">
                <a:solidFill>
                  <a:schemeClr val="hlink"/>
                </a:solidFill>
                <a:hlinkClick r:id="rId7"/>
              </a:rPr>
              <a:t>https://www.whatisthescienceofreading.org/science-of-reading-guide</a:t>
            </a:r>
            <a:endParaRPr sz="1300">
              <a:solidFill>
                <a:srgbClr val="FF0040"/>
              </a:solidFill>
            </a:endParaRPr>
          </a:p>
          <a:p>
            <a:pPr indent="0" lvl="0" marL="0" rtl="0" algn="l">
              <a:spcBef>
                <a:spcPts val="1200"/>
              </a:spcBef>
              <a:spcAft>
                <a:spcPts val="0"/>
              </a:spcAft>
              <a:buNone/>
            </a:pPr>
            <a:r>
              <a:t/>
            </a:r>
            <a:endParaRPr sz="1300">
              <a:solidFill>
                <a:srgbClr val="FF0040"/>
              </a:solidFill>
            </a:endParaRPr>
          </a:p>
          <a:p>
            <a:pPr indent="0" lvl="0" marL="0" rtl="0" algn="l">
              <a:spcBef>
                <a:spcPts val="1200"/>
              </a:spcBef>
              <a:spcAft>
                <a:spcPts val="1200"/>
              </a:spcAft>
              <a:buNone/>
            </a:pPr>
            <a:r>
              <a:t/>
            </a:r>
            <a:endParaRPr b="1" sz="1700">
              <a:solidFill>
                <a:srgbClr val="FF0040"/>
              </a:solidFill>
            </a:endParaRPr>
          </a:p>
        </p:txBody>
      </p:sp>
      <p:sp>
        <p:nvSpPr>
          <p:cNvPr id="251" name="Google Shape;251;p37"/>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255" name="Shape 255"/>
        <p:cNvGrpSpPr/>
        <p:nvPr/>
      </p:nvGrpSpPr>
      <p:grpSpPr>
        <a:xfrm>
          <a:off x="0" y="0"/>
          <a:ext cx="0" cy="0"/>
          <a:chOff x="0" y="0"/>
          <a:chExt cx="0" cy="0"/>
        </a:xfrm>
      </p:grpSpPr>
      <p:sp>
        <p:nvSpPr>
          <p:cNvPr id="256" name="Google Shape;256;p38"/>
          <p:cNvSpPr txBox="1"/>
          <p:nvPr>
            <p:ph idx="4294967295" type="ctrTitle"/>
          </p:nvPr>
        </p:nvSpPr>
        <p:spPr>
          <a:xfrm>
            <a:off x="226775" y="1401250"/>
            <a:ext cx="4674900" cy="11598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sz="9600">
                <a:solidFill>
                  <a:srgbClr val="FFFFFF"/>
                </a:solidFill>
              </a:rPr>
              <a:t>Thanks!!</a:t>
            </a:r>
            <a:endParaRPr sz="9600">
              <a:solidFill>
                <a:srgbClr val="FFFFFF"/>
              </a:solidFill>
            </a:endParaRPr>
          </a:p>
        </p:txBody>
      </p:sp>
      <p:sp>
        <p:nvSpPr>
          <p:cNvPr id="257" name="Google Shape;257;p38"/>
          <p:cNvSpPr txBox="1"/>
          <p:nvPr>
            <p:ph idx="4294967295" type="subTitle"/>
          </p:nvPr>
        </p:nvSpPr>
        <p:spPr>
          <a:xfrm>
            <a:off x="248525" y="2663000"/>
            <a:ext cx="4631400" cy="2243400"/>
          </a:xfrm>
          <a:prstGeom prst="rect">
            <a:avLst/>
          </a:prstGeom>
        </p:spPr>
        <p:txBody>
          <a:bodyPr anchorCtr="0" anchor="t" bIns="91425" lIns="91425" spcFirstLastPara="1" rIns="91425" wrap="square" tIns="91425">
            <a:normAutofit/>
          </a:bodyPr>
          <a:lstStyle/>
          <a:p>
            <a:pPr indent="0" lvl="0" marL="0" rtl="0" algn="ctr">
              <a:spcBef>
                <a:spcPts val="0"/>
              </a:spcBef>
              <a:spcAft>
                <a:spcPts val="0"/>
              </a:spcAft>
              <a:buNone/>
            </a:pPr>
            <a:r>
              <a:rPr lang="en" sz="3600">
                <a:solidFill>
                  <a:srgbClr val="000000"/>
                </a:solidFill>
              </a:rPr>
              <a:t>Mākara Model School Staff</a:t>
            </a:r>
            <a:endParaRPr sz="3600">
              <a:solidFill>
                <a:srgbClr val="000000"/>
              </a:solidFill>
            </a:endParaRPr>
          </a:p>
          <a:p>
            <a:pPr indent="0" lvl="0" marL="0" rtl="0" algn="l">
              <a:spcBef>
                <a:spcPts val="1200"/>
              </a:spcBef>
              <a:spcAft>
                <a:spcPts val="1200"/>
              </a:spcAft>
              <a:buClr>
                <a:schemeClr val="dk1"/>
              </a:buClr>
              <a:buSzPts val="1100"/>
              <a:buFont typeface="Arial"/>
              <a:buNone/>
            </a:pPr>
            <a:r>
              <a:t/>
            </a:r>
            <a:endParaRPr b="1" sz="3600">
              <a:solidFill>
                <a:srgbClr val="000000"/>
              </a:solidFill>
            </a:endParaRPr>
          </a:p>
        </p:txBody>
      </p:sp>
      <p:sp>
        <p:nvSpPr>
          <p:cNvPr id="258" name="Google Shape;258;p38"/>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259" name="Google Shape;259;p38"/>
          <p:cNvPicPr preferRelativeResize="0"/>
          <p:nvPr/>
        </p:nvPicPr>
        <p:blipFill>
          <a:blip r:embed="rId3">
            <a:alphaModFix/>
          </a:blip>
          <a:stretch>
            <a:fillRect/>
          </a:stretch>
        </p:blipFill>
        <p:spPr>
          <a:xfrm rot="7687884">
            <a:off x="5259428" y="624745"/>
            <a:ext cx="4217945" cy="421794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04" name="Shape 104"/>
        <p:cNvGrpSpPr/>
        <p:nvPr/>
      </p:nvGrpSpPr>
      <p:grpSpPr>
        <a:xfrm>
          <a:off x="0" y="0"/>
          <a:ext cx="0" cy="0"/>
          <a:chOff x="0" y="0"/>
          <a:chExt cx="0" cy="0"/>
        </a:xfrm>
      </p:grpSpPr>
      <p:sp>
        <p:nvSpPr>
          <p:cNvPr id="105" name="Google Shape;105;p21"/>
          <p:cNvSpPr txBox="1"/>
          <p:nvPr>
            <p:ph idx="1" type="body"/>
          </p:nvPr>
        </p:nvSpPr>
        <p:spPr>
          <a:xfrm>
            <a:off x="1261050" y="1058150"/>
            <a:ext cx="5404500" cy="2744400"/>
          </a:xfrm>
          <a:prstGeom prst="rect">
            <a:avLst/>
          </a:prstGeom>
        </p:spPr>
        <p:txBody>
          <a:bodyPr anchorCtr="0" anchor="t" bIns="91425" lIns="91425" spcFirstLastPara="1" rIns="91425" wrap="square" tIns="91425">
            <a:normAutofit fontScale="92500" lnSpcReduction="20000"/>
          </a:bodyPr>
          <a:lstStyle/>
          <a:p>
            <a:pPr indent="0" lvl="0" marL="0" rtl="0" algn="l">
              <a:spcBef>
                <a:spcPts val="0"/>
              </a:spcBef>
              <a:spcAft>
                <a:spcPts val="0"/>
              </a:spcAft>
              <a:buNone/>
            </a:pPr>
            <a:r>
              <a:rPr lang="en">
                <a:solidFill>
                  <a:srgbClr val="FF0000"/>
                </a:solidFill>
              </a:rPr>
              <a:t>New Zealand has an entrenched literacy problem. And it is the way we are teaching that is the main issue.</a:t>
            </a:r>
            <a:endParaRPr>
              <a:solidFill>
                <a:srgbClr val="FF0000"/>
              </a:solidFill>
            </a:endParaRPr>
          </a:p>
          <a:p>
            <a:pPr indent="0" lvl="0" marL="0" rtl="0" algn="l">
              <a:spcBef>
                <a:spcPts val="1200"/>
              </a:spcBef>
              <a:spcAft>
                <a:spcPts val="0"/>
              </a:spcAft>
              <a:buNone/>
            </a:pPr>
            <a:r>
              <a:t/>
            </a:r>
            <a:endParaRPr/>
          </a:p>
          <a:p>
            <a:pPr indent="0" lvl="0" marL="0" rtl="0" algn="r">
              <a:spcBef>
                <a:spcPts val="1200"/>
              </a:spcBef>
              <a:spcAft>
                <a:spcPts val="1200"/>
              </a:spcAft>
              <a:buNone/>
            </a:pPr>
            <a:r>
              <a:rPr lang="en" sz="1500"/>
              <a:t>Lifting Literacy Aotearoa</a:t>
            </a:r>
            <a:endParaRPr sz="1500"/>
          </a:p>
        </p:txBody>
      </p:sp>
      <p:sp>
        <p:nvSpPr>
          <p:cNvPr id="106" name="Google Shape;106;p21"/>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07" name="Google Shape;107;p21"/>
          <p:cNvPicPr preferRelativeResize="0"/>
          <p:nvPr/>
        </p:nvPicPr>
        <p:blipFill>
          <a:blip r:embed="rId3">
            <a:alphaModFix/>
          </a:blip>
          <a:stretch>
            <a:fillRect/>
          </a:stretch>
        </p:blipFill>
        <p:spPr>
          <a:xfrm>
            <a:off x="5353175" y="1252700"/>
            <a:ext cx="4899548" cy="4916352"/>
          </a:xfrm>
          <a:prstGeom prst="rect">
            <a:avLst/>
          </a:prstGeom>
          <a:noFill/>
          <a:ln>
            <a:noFill/>
          </a:ln>
        </p:spPr>
      </p:pic>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11" name="Shape 111"/>
        <p:cNvGrpSpPr/>
        <p:nvPr/>
      </p:nvGrpSpPr>
      <p:grpSpPr>
        <a:xfrm>
          <a:off x="0" y="0"/>
          <a:ext cx="0" cy="0"/>
          <a:chOff x="0" y="0"/>
          <a:chExt cx="0" cy="0"/>
        </a:xfrm>
      </p:grpSpPr>
      <p:sp>
        <p:nvSpPr>
          <p:cNvPr id="112" name="Google Shape;112;p22"/>
          <p:cNvSpPr txBox="1"/>
          <p:nvPr>
            <p:ph type="title"/>
          </p:nvPr>
        </p:nvSpPr>
        <p:spPr>
          <a:xfrm>
            <a:off x="844425" y="422500"/>
            <a:ext cx="32268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The Neuroscience</a:t>
            </a:r>
            <a:endParaRPr>
              <a:solidFill>
                <a:srgbClr val="0B5394"/>
              </a:solidFill>
            </a:endParaRPr>
          </a:p>
          <a:p>
            <a:pPr indent="0" lvl="0" marL="0" rtl="0" algn="l">
              <a:spcBef>
                <a:spcPts val="0"/>
              </a:spcBef>
              <a:spcAft>
                <a:spcPts val="0"/>
              </a:spcAft>
              <a:buNone/>
            </a:pPr>
            <a:r>
              <a:rPr lang="en" sz="1900">
                <a:solidFill>
                  <a:srgbClr val="000000"/>
                </a:solidFill>
              </a:rPr>
              <a:t>How the brain learns to read</a:t>
            </a:r>
            <a:endParaRPr sz="1900">
              <a:solidFill>
                <a:srgbClr val="000000"/>
              </a:solidFill>
            </a:endParaRPr>
          </a:p>
        </p:txBody>
      </p:sp>
      <p:sp>
        <p:nvSpPr>
          <p:cNvPr id="113" name="Google Shape;113;p22"/>
          <p:cNvSpPr txBox="1"/>
          <p:nvPr>
            <p:ph idx="4294967295" type="body"/>
          </p:nvPr>
        </p:nvSpPr>
        <p:spPr>
          <a:xfrm>
            <a:off x="457200" y="1722625"/>
            <a:ext cx="3226800" cy="320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solidFill>
                  <a:srgbClr val="000000"/>
                </a:solidFill>
              </a:rPr>
              <a:t>Reading is not ‘natural’. We are not born to read. It's an invention. In adults, reading is automatised. We no longer realise how difficult it is. We have an illusion of whole-word reading.</a:t>
            </a:r>
            <a:endParaRPr i="1">
              <a:solidFill>
                <a:srgbClr val="000000"/>
              </a:solidFill>
            </a:endParaRPr>
          </a:p>
          <a:p>
            <a:pPr indent="0" lvl="0" marL="0" rtl="0" algn="l">
              <a:spcBef>
                <a:spcPts val="1200"/>
              </a:spcBef>
              <a:spcAft>
                <a:spcPts val="1200"/>
              </a:spcAft>
              <a:buNone/>
            </a:pPr>
            <a:r>
              <a:t/>
            </a:r>
            <a:endParaRPr>
              <a:solidFill>
                <a:srgbClr val="FFFFFF"/>
              </a:solidFill>
            </a:endParaRPr>
          </a:p>
        </p:txBody>
      </p:sp>
      <p:sp>
        <p:nvSpPr>
          <p:cNvPr id="114" name="Google Shape;114;p22"/>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rgbClr val="FFFFFF"/>
                </a:solidFill>
              </a:rPr>
              <a:t>‹#›</a:t>
            </a:fld>
            <a:endParaRPr>
              <a:solidFill>
                <a:srgbClr val="FFFFFF"/>
              </a:solidFill>
            </a:endParaRPr>
          </a:p>
        </p:txBody>
      </p:sp>
      <p:sp>
        <p:nvSpPr>
          <p:cNvPr id="115" name="Google Shape;115;p22"/>
          <p:cNvSpPr txBox="1"/>
          <p:nvPr/>
        </p:nvSpPr>
        <p:spPr>
          <a:xfrm>
            <a:off x="446575" y="4529350"/>
            <a:ext cx="4055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Dr Stanislas Dehaene, Neuroscientist</a:t>
            </a:r>
            <a:endParaRPr>
              <a:solidFill>
                <a:srgbClr val="FFFFFF"/>
              </a:solidFill>
              <a:latin typeface="Titillium Web"/>
              <a:ea typeface="Titillium Web"/>
              <a:cs typeface="Titillium Web"/>
              <a:sym typeface="Titillium Web"/>
            </a:endParaRPr>
          </a:p>
        </p:txBody>
      </p:sp>
      <p:pic>
        <p:nvPicPr>
          <p:cNvPr id="116" name="Google Shape;116;p22"/>
          <p:cNvPicPr preferRelativeResize="0"/>
          <p:nvPr/>
        </p:nvPicPr>
        <p:blipFill>
          <a:blip r:embed="rId3">
            <a:alphaModFix/>
          </a:blip>
          <a:stretch>
            <a:fillRect/>
          </a:stretch>
        </p:blipFill>
        <p:spPr>
          <a:xfrm>
            <a:off x="5273375" y="152400"/>
            <a:ext cx="3207207" cy="48387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20" name="Shape 120"/>
        <p:cNvGrpSpPr/>
        <p:nvPr/>
      </p:nvGrpSpPr>
      <p:grpSpPr>
        <a:xfrm>
          <a:off x="0" y="0"/>
          <a:ext cx="0" cy="0"/>
          <a:chOff x="0" y="0"/>
          <a:chExt cx="0" cy="0"/>
        </a:xfrm>
      </p:grpSpPr>
      <p:sp>
        <p:nvSpPr>
          <p:cNvPr id="121" name="Google Shape;121;p23"/>
          <p:cNvSpPr txBox="1"/>
          <p:nvPr>
            <p:ph type="title"/>
          </p:nvPr>
        </p:nvSpPr>
        <p:spPr>
          <a:xfrm>
            <a:off x="844425" y="422500"/>
            <a:ext cx="39108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The Reading Mechanism</a:t>
            </a:r>
            <a:r>
              <a:rPr lang="en"/>
              <a:t> </a:t>
            </a:r>
            <a:endParaRPr/>
          </a:p>
          <a:p>
            <a:pPr indent="0" lvl="0" marL="0" rtl="0" algn="l">
              <a:spcBef>
                <a:spcPts val="0"/>
              </a:spcBef>
              <a:spcAft>
                <a:spcPts val="0"/>
              </a:spcAft>
              <a:buNone/>
            </a:pPr>
            <a:r>
              <a:rPr lang="en" sz="1900">
                <a:solidFill>
                  <a:srgbClr val="000000"/>
                </a:solidFill>
              </a:rPr>
              <a:t>Is the same for all</a:t>
            </a:r>
            <a:endParaRPr sz="1900">
              <a:solidFill>
                <a:srgbClr val="000000"/>
              </a:solidFill>
            </a:endParaRPr>
          </a:p>
        </p:txBody>
      </p:sp>
      <p:sp>
        <p:nvSpPr>
          <p:cNvPr id="122" name="Google Shape;122;p23"/>
          <p:cNvSpPr txBox="1"/>
          <p:nvPr>
            <p:ph idx="4294967295" type="body"/>
          </p:nvPr>
        </p:nvSpPr>
        <p:spPr>
          <a:xfrm>
            <a:off x="457200" y="1417825"/>
            <a:ext cx="3650700" cy="320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solidFill>
                  <a:schemeClr val="dk1"/>
                </a:solidFill>
              </a:rPr>
              <a:t>Time was simply too short for evolution to design specialized reading circuits.</a:t>
            </a:r>
            <a:endParaRPr i="1">
              <a:solidFill>
                <a:schemeClr val="dk1"/>
              </a:solidFill>
            </a:endParaRPr>
          </a:p>
          <a:p>
            <a:pPr indent="0" lvl="0" marL="0" rtl="0" algn="l">
              <a:spcBef>
                <a:spcPts val="1200"/>
              </a:spcBef>
              <a:spcAft>
                <a:spcPts val="0"/>
              </a:spcAft>
              <a:buNone/>
            </a:pPr>
            <a:r>
              <a:t/>
            </a:r>
            <a:endParaRPr i="1">
              <a:solidFill>
                <a:schemeClr val="dk1"/>
              </a:solidFill>
            </a:endParaRPr>
          </a:p>
          <a:p>
            <a:pPr indent="0" lvl="0" marL="0" rtl="0" algn="l">
              <a:spcBef>
                <a:spcPts val="1200"/>
              </a:spcBef>
              <a:spcAft>
                <a:spcPts val="0"/>
              </a:spcAft>
              <a:buNone/>
            </a:pPr>
            <a:r>
              <a:rPr i="1" lang="en">
                <a:solidFill>
                  <a:schemeClr val="dk1"/>
                </a:solidFill>
              </a:rPr>
              <a:t>Learning to read may depend on a process of "neuronal recycling" that causes brain circuits originally evolved for object recognition to become tuned to recognize frequent letters, pairs of letters and words.</a:t>
            </a:r>
            <a:endParaRPr i="1">
              <a:solidFill>
                <a:schemeClr val="dk1"/>
              </a:solidFill>
            </a:endParaRPr>
          </a:p>
          <a:p>
            <a:pPr indent="0" lvl="0" marL="0" rtl="0" algn="l">
              <a:spcBef>
                <a:spcPts val="1200"/>
              </a:spcBef>
              <a:spcAft>
                <a:spcPts val="1200"/>
              </a:spcAft>
              <a:buNone/>
            </a:pPr>
            <a:r>
              <a:t/>
            </a:r>
            <a:endParaRPr>
              <a:solidFill>
                <a:srgbClr val="FFFFFF"/>
              </a:solidFill>
            </a:endParaRPr>
          </a:p>
        </p:txBody>
      </p:sp>
      <p:sp>
        <p:nvSpPr>
          <p:cNvPr id="123" name="Google Shape;123;p23"/>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24" name="Google Shape;124;p23"/>
          <p:cNvSpPr txBox="1"/>
          <p:nvPr/>
        </p:nvSpPr>
        <p:spPr>
          <a:xfrm>
            <a:off x="446575" y="4529350"/>
            <a:ext cx="4055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Dr Stanislas Dehaene, Neuroscientist</a:t>
            </a:r>
            <a:endParaRPr>
              <a:solidFill>
                <a:srgbClr val="FFFFFF"/>
              </a:solidFill>
              <a:latin typeface="Titillium Web"/>
              <a:ea typeface="Titillium Web"/>
              <a:cs typeface="Titillium Web"/>
              <a:sym typeface="Titillium Web"/>
            </a:endParaRPr>
          </a:p>
        </p:txBody>
      </p:sp>
      <p:sp>
        <p:nvSpPr>
          <p:cNvPr id="125" name="Google Shape;125;p23"/>
          <p:cNvSpPr txBox="1"/>
          <p:nvPr/>
        </p:nvSpPr>
        <p:spPr>
          <a:xfrm>
            <a:off x="5002350" y="3947250"/>
            <a:ext cx="3553200" cy="10539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4343"/>
                </a:solidFill>
                <a:latin typeface="Titillium Web"/>
                <a:ea typeface="Titillium Web"/>
                <a:cs typeface="Titillium Web"/>
                <a:sym typeface="Titillium Web"/>
              </a:rPr>
              <a:t>References:</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 sz="1000" u="sng">
                <a:solidFill>
                  <a:srgbClr val="434343"/>
                </a:solidFill>
                <a:latin typeface="Titillium Web"/>
                <a:ea typeface="Titillium Web"/>
                <a:cs typeface="Titillium Web"/>
                <a:sym typeface="Titillium Web"/>
                <a:hlinkClick r:id="rId3">
                  <a:extLst>
                    <a:ext uri="{A12FA001-AC4F-418D-AE19-62706E023703}">
                      <ahyp:hlinkClr val="tx"/>
                    </a:ext>
                  </a:extLst>
                </a:hlinkClick>
              </a:rPr>
              <a:t>https://www.cell.com/action/showPdf?pii=S0896-6273%2807%2900759-3</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 sz="1000" u="sng">
                <a:solidFill>
                  <a:srgbClr val="434343"/>
                </a:solidFill>
                <a:latin typeface="Titillium Web"/>
                <a:ea typeface="Titillium Web"/>
                <a:cs typeface="Titillium Web"/>
                <a:sym typeface="Titillium Web"/>
                <a:hlinkClick r:id="rId4">
                  <a:extLst>
                    <a:ext uri="{A12FA001-AC4F-418D-AE19-62706E023703}">
                      <ahyp:hlinkClr val="tx"/>
                    </a:ext>
                  </a:extLst>
                </a:hlinkClick>
              </a:rPr>
              <a:t>https://www.youtube.com/watch?v=25GI3-kiLdo</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 sz="1000" u="sng">
                <a:solidFill>
                  <a:schemeClr val="hlink"/>
                </a:solidFill>
                <a:latin typeface="Titillium Web"/>
                <a:ea typeface="Titillium Web"/>
                <a:cs typeface="Titillium Web"/>
                <a:sym typeface="Titillium Web"/>
                <a:hlinkClick r:id="rId5"/>
              </a:rPr>
              <a:t>https://literacysanantonio.com/about-the-science-of-reading</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434343"/>
              </a:solidFill>
              <a:latin typeface="Titillium Web"/>
              <a:ea typeface="Titillium Web"/>
              <a:cs typeface="Titillium Web"/>
              <a:sym typeface="Titillium Web"/>
            </a:endParaRPr>
          </a:p>
        </p:txBody>
      </p:sp>
      <p:pic>
        <p:nvPicPr>
          <p:cNvPr id="126" name="Google Shape;126;p23"/>
          <p:cNvPicPr preferRelativeResize="0"/>
          <p:nvPr/>
        </p:nvPicPr>
        <p:blipFill>
          <a:blip r:embed="rId6">
            <a:alphaModFix/>
          </a:blip>
          <a:stretch>
            <a:fillRect/>
          </a:stretch>
        </p:blipFill>
        <p:spPr>
          <a:xfrm>
            <a:off x="4679025" y="304800"/>
            <a:ext cx="4083975" cy="3242676"/>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30" name="Shape 130"/>
        <p:cNvGrpSpPr/>
        <p:nvPr/>
      </p:nvGrpSpPr>
      <p:grpSpPr>
        <a:xfrm>
          <a:off x="0" y="0"/>
          <a:ext cx="0" cy="0"/>
          <a:chOff x="0" y="0"/>
          <a:chExt cx="0" cy="0"/>
        </a:xfrm>
      </p:grpSpPr>
      <p:sp>
        <p:nvSpPr>
          <p:cNvPr id="131" name="Google Shape;131;p24"/>
          <p:cNvSpPr txBox="1"/>
          <p:nvPr>
            <p:ph type="title"/>
          </p:nvPr>
        </p:nvSpPr>
        <p:spPr>
          <a:xfrm>
            <a:off x="844425" y="422500"/>
            <a:ext cx="35559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The Science of Reading</a:t>
            </a:r>
            <a:endParaRPr>
              <a:solidFill>
                <a:srgbClr val="0B5394"/>
              </a:solidFill>
            </a:endParaRPr>
          </a:p>
          <a:p>
            <a:pPr indent="0" lvl="0" marL="0" rtl="0" algn="l">
              <a:spcBef>
                <a:spcPts val="0"/>
              </a:spcBef>
              <a:spcAft>
                <a:spcPts val="0"/>
              </a:spcAft>
              <a:buNone/>
            </a:pPr>
            <a:r>
              <a:rPr lang="en" sz="1900">
                <a:solidFill>
                  <a:srgbClr val="000000"/>
                </a:solidFill>
              </a:rPr>
              <a:t>Definition</a:t>
            </a:r>
            <a:endParaRPr sz="1900">
              <a:solidFill>
                <a:srgbClr val="000000"/>
              </a:solidFill>
            </a:endParaRPr>
          </a:p>
        </p:txBody>
      </p:sp>
      <p:sp>
        <p:nvSpPr>
          <p:cNvPr id="132" name="Google Shape;132;p24"/>
          <p:cNvSpPr txBox="1"/>
          <p:nvPr>
            <p:ph idx="4294967295" type="body"/>
          </p:nvPr>
        </p:nvSpPr>
        <p:spPr>
          <a:xfrm>
            <a:off x="446575" y="1682150"/>
            <a:ext cx="3823800" cy="24534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i="1" lang="en" sz="3273">
                <a:solidFill>
                  <a:schemeClr val="dk1"/>
                </a:solidFill>
              </a:rPr>
              <a:t>The body of work referred to as the “science of reading” is not an ideology, a philosophy, a political agenda, a one-size-fits-all approach, a program of instruction, nor a specific component of instruction. </a:t>
            </a:r>
            <a:endParaRPr i="1" sz="3273">
              <a:solidFill>
                <a:schemeClr val="dk1"/>
              </a:solidFill>
            </a:endParaRPr>
          </a:p>
          <a:p>
            <a:pPr indent="0" lvl="0" marL="0" rtl="0" algn="l">
              <a:spcBef>
                <a:spcPts val="1200"/>
              </a:spcBef>
              <a:spcAft>
                <a:spcPts val="0"/>
              </a:spcAft>
              <a:buNone/>
            </a:pPr>
            <a:r>
              <a:rPr i="1" lang="en" sz="3273">
                <a:solidFill>
                  <a:schemeClr val="dk1"/>
                </a:solidFill>
              </a:rPr>
              <a:t>It is the emerging consensus from many related disciplines, based on literally thousands of studies, supported by hundreds of millions of research dollars, conducted across the world in many languages. </a:t>
            </a:r>
            <a:endParaRPr i="1" sz="3273">
              <a:solidFill>
                <a:schemeClr val="dk1"/>
              </a:solidFill>
            </a:endParaRPr>
          </a:p>
          <a:p>
            <a:pPr indent="0" lvl="0" marL="0" rtl="0" algn="l">
              <a:spcBef>
                <a:spcPts val="1200"/>
              </a:spcBef>
              <a:spcAft>
                <a:spcPts val="1200"/>
              </a:spcAft>
              <a:buNone/>
            </a:pPr>
            <a:r>
              <a:rPr i="1" lang="en" sz="3273">
                <a:solidFill>
                  <a:schemeClr val="dk1"/>
                </a:solidFill>
              </a:rPr>
              <a:t>These studies have revealed a great deal about how we learn to read, what goes wrong when students don’t learn, and what kind of instruction is most likely to work the best for the most students</a:t>
            </a:r>
            <a:r>
              <a:rPr i="1" lang="en" sz="1400">
                <a:solidFill>
                  <a:schemeClr val="dk1"/>
                </a:solidFill>
              </a:rPr>
              <a:t>.</a:t>
            </a:r>
            <a:endParaRPr>
              <a:solidFill>
                <a:srgbClr val="FFFFFF"/>
              </a:solidFill>
            </a:endParaRPr>
          </a:p>
        </p:txBody>
      </p:sp>
      <p:sp>
        <p:nvSpPr>
          <p:cNvPr id="133" name="Google Shape;133;p24"/>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34" name="Google Shape;134;p24"/>
          <p:cNvSpPr txBox="1"/>
          <p:nvPr/>
        </p:nvSpPr>
        <p:spPr>
          <a:xfrm>
            <a:off x="446575" y="4605550"/>
            <a:ext cx="4055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 Louisa Moats</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FFFFFF"/>
              </a:solidFill>
              <a:latin typeface="Titillium Web"/>
              <a:ea typeface="Titillium Web"/>
              <a:cs typeface="Titillium Web"/>
              <a:sym typeface="Titillium Web"/>
            </a:endParaRPr>
          </a:p>
        </p:txBody>
      </p:sp>
      <p:sp>
        <p:nvSpPr>
          <p:cNvPr id="135" name="Google Shape;135;p24"/>
          <p:cNvSpPr txBox="1"/>
          <p:nvPr/>
        </p:nvSpPr>
        <p:spPr>
          <a:xfrm>
            <a:off x="5002350" y="4258425"/>
            <a:ext cx="3553200" cy="7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4343"/>
                </a:solidFill>
                <a:latin typeface="Titillium Web"/>
                <a:ea typeface="Titillium Web"/>
                <a:cs typeface="Titillium Web"/>
                <a:sym typeface="Titillium Web"/>
              </a:rPr>
              <a:t>References:</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 sz="1000" u="sng">
                <a:solidFill>
                  <a:schemeClr val="hlink"/>
                </a:solidFill>
                <a:latin typeface="Titillium Web"/>
                <a:ea typeface="Titillium Web"/>
                <a:cs typeface="Titillium Web"/>
                <a:sym typeface="Titillium Web"/>
                <a:hlinkClick r:id="rId3"/>
              </a:rPr>
              <a:t>https://www.aft.org/sites/default/files/moats.pdf</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 sz="1000" u="sng">
                <a:solidFill>
                  <a:schemeClr val="hlink"/>
                </a:solidFill>
                <a:latin typeface="Titillium Web"/>
                <a:ea typeface="Titillium Web"/>
                <a:cs typeface="Titillium Web"/>
                <a:sym typeface="Titillium Web"/>
                <a:hlinkClick r:id="rId4"/>
              </a:rPr>
              <a:t>https://www.whatisthescienceofreading.org/</a:t>
            </a:r>
            <a:r>
              <a:rPr lang="en" sz="1000">
                <a:solidFill>
                  <a:srgbClr val="434343"/>
                </a:solidFill>
                <a:latin typeface="Titillium Web"/>
                <a:ea typeface="Titillium Web"/>
                <a:cs typeface="Titillium Web"/>
                <a:sym typeface="Titillium Web"/>
              </a:rPr>
              <a:t> </a:t>
            </a:r>
            <a:endParaRPr sz="1000">
              <a:solidFill>
                <a:srgbClr val="434343"/>
              </a:solidFill>
              <a:latin typeface="Titillium Web"/>
              <a:ea typeface="Titillium Web"/>
              <a:cs typeface="Titillium Web"/>
              <a:sym typeface="Titillium Web"/>
            </a:endParaRPr>
          </a:p>
        </p:txBody>
      </p:sp>
      <p:pic>
        <p:nvPicPr>
          <p:cNvPr id="136" name="Google Shape;136;p24"/>
          <p:cNvPicPr preferRelativeResize="0"/>
          <p:nvPr/>
        </p:nvPicPr>
        <p:blipFill rotWithShape="1">
          <a:blip r:embed="rId5">
            <a:alphaModFix/>
          </a:blip>
          <a:srcRect b="14474" l="29094" r="30945" t="16139"/>
          <a:stretch/>
        </p:blipFill>
        <p:spPr>
          <a:xfrm>
            <a:off x="5265450" y="134626"/>
            <a:ext cx="3137700" cy="40863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40" name="Shape 140"/>
        <p:cNvGrpSpPr/>
        <p:nvPr/>
      </p:nvGrpSpPr>
      <p:grpSpPr>
        <a:xfrm>
          <a:off x="0" y="0"/>
          <a:ext cx="0" cy="0"/>
          <a:chOff x="0" y="0"/>
          <a:chExt cx="0" cy="0"/>
        </a:xfrm>
      </p:grpSpPr>
      <p:sp>
        <p:nvSpPr>
          <p:cNvPr id="141" name="Google Shape;141;p25"/>
          <p:cNvSpPr txBox="1"/>
          <p:nvPr>
            <p:ph type="title"/>
          </p:nvPr>
        </p:nvSpPr>
        <p:spPr>
          <a:xfrm>
            <a:off x="844425" y="422500"/>
            <a:ext cx="35559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0B5394"/>
                </a:solidFill>
              </a:rPr>
              <a:t>Structured Literacy</a:t>
            </a:r>
            <a:endParaRPr>
              <a:solidFill>
                <a:srgbClr val="0B5394"/>
              </a:solidFill>
            </a:endParaRPr>
          </a:p>
          <a:p>
            <a:pPr indent="0" lvl="0" marL="0" rtl="0" algn="l">
              <a:spcBef>
                <a:spcPts val="0"/>
              </a:spcBef>
              <a:spcAft>
                <a:spcPts val="0"/>
              </a:spcAft>
              <a:buNone/>
            </a:pPr>
            <a:r>
              <a:rPr lang="en" sz="1900">
                <a:solidFill>
                  <a:srgbClr val="000000"/>
                </a:solidFill>
              </a:rPr>
              <a:t>Approach aligned to the Science</a:t>
            </a:r>
            <a:endParaRPr sz="1900">
              <a:solidFill>
                <a:srgbClr val="000000"/>
              </a:solidFill>
            </a:endParaRPr>
          </a:p>
        </p:txBody>
      </p:sp>
      <p:sp>
        <p:nvSpPr>
          <p:cNvPr id="142" name="Google Shape;142;p25"/>
          <p:cNvSpPr txBox="1"/>
          <p:nvPr>
            <p:ph idx="4294967295" type="body"/>
          </p:nvPr>
        </p:nvSpPr>
        <p:spPr>
          <a:xfrm>
            <a:off x="457200" y="1722625"/>
            <a:ext cx="3226800" cy="3203100"/>
          </a:xfrm>
          <a:prstGeom prst="rect">
            <a:avLst/>
          </a:prstGeom>
        </p:spPr>
        <p:txBody>
          <a:bodyPr anchorCtr="0" anchor="t" bIns="91425" lIns="91425" spcFirstLastPara="1" rIns="91425" wrap="square" tIns="91425">
            <a:normAutofit/>
          </a:bodyPr>
          <a:lstStyle/>
          <a:p>
            <a:pPr indent="0" lvl="0" marL="0" rtl="0" algn="l">
              <a:spcBef>
                <a:spcPts val="0"/>
              </a:spcBef>
              <a:spcAft>
                <a:spcPts val="0"/>
              </a:spcAft>
              <a:buNone/>
            </a:pPr>
            <a:r>
              <a:rPr i="1" lang="en">
                <a:solidFill>
                  <a:srgbClr val="000000"/>
                </a:solidFill>
              </a:rPr>
              <a:t>How do children learn to read?...The answer is the same for all children. Cultural, economic, and educational circumstances obviously affect children’s progress, but what they need to learn does not change.</a:t>
            </a:r>
            <a:endParaRPr i="1">
              <a:solidFill>
                <a:srgbClr val="000000"/>
              </a:solidFill>
            </a:endParaRPr>
          </a:p>
          <a:p>
            <a:pPr indent="0" lvl="0" marL="0" rtl="0" algn="l">
              <a:spcBef>
                <a:spcPts val="1200"/>
              </a:spcBef>
              <a:spcAft>
                <a:spcPts val="1200"/>
              </a:spcAft>
              <a:buNone/>
            </a:pPr>
            <a:r>
              <a:t/>
            </a:r>
            <a:endParaRPr>
              <a:solidFill>
                <a:srgbClr val="FFFFFF"/>
              </a:solidFill>
            </a:endParaRPr>
          </a:p>
        </p:txBody>
      </p:sp>
      <p:sp>
        <p:nvSpPr>
          <p:cNvPr id="143" name="Google Shape;143;p25"/>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44" name="Google Shape;144;p25"/>
          <p:cNvSpPr txBox="1"/>
          <p:nvPr/>
        </p:nvSpPr>
        <p:spPr>
          <a:xfrm>
            <a:off x="446575" y="4529350"/>
            <a:ext cx="4055400" cy="3936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a:solidFill>
                  <a:srgbClr val="FFFFFF"/>
                </a:solidFill>
                <a:latin typeface="Titillium Web"/>
                <a:ea typeface="Titillium Web"/>
                <a:cs typeface="Titillium Web"/>
                <a:sym typeface="Titillium Web"/>
              </a:rPr>
              <a:t>—Seidenberg, 2017, p. 101</a:t>
            </a:r>
            <a:endParaRPr>
              <a:solidFill>
                <a:srgbClr val="FFFFFF"/>
              </a:solidFill>
              <a:latin typeface="Titillium Web"/>
              <a:ea typeface="Titillium Web"/>
              <a:cs typeface="Titillium Web"/>
              <a:sym typeface="Titillium Web"/>
            </a:endParaRPr>
          </a:p>
          <a:p>
            <a:pPr indent="0" lvl="0" marL="0" rtl="0" algn="l">
              <a:spcBef>
                <a:spcPts val="0"/>
              </a:spcBef>
              <a:spcAft>
                <a:spcPts val="0"/>
              </a:spcAft>
              <a:buNone/>
            </a:pPr>
            <a:r>
              <a:t/>
            </a:r>
            <a:endParaRPr>
              <a:solidFill>
                <a:srgbClr val="FFFFFF"/>
              </a:solidFill>
              <a:latin typeface="Titillium Web"/>
              <a:ea typeface="Titillium Web"/>
              <a:cs typeface="Titillium Web"/>
              <a:sym typeface="Titillium Web"/>
            </a:endParaRPr>
          </a:p>
        </p:txBody>
      </p:sp>
      <p:pic>
        <p:nvPicPr>
          <p:cNvPr id="145" name="Google Shape;145;p25"/>
          <p:cNvPicPr preferRelativeResize="0"/>
          <p:nvPr/>
        </p:nvPicPr>
        <p:blipFill rotWithShape="1">
          <a:blip r:embed="rId3">
            <a:alphaModFix/>
          </a:blip>
          <a:srcRect b="14922" l="29091" r="31256" t="17340"/>
          <a:stretch/>
        </p:blipFill>
        <p:spPr>
          <a:xfrm>
            <a:off x="5257075" y="447425"/>
            <a:ext cx="2974451" cy="3811000"/>
          </a:xfrm>
          <a:prstGeom prst="rect">
            <a:avLst/>
          </a:prstGeom>
          <a:noFill/>
          <a:ln>
            <a:noFill/>
          </a:ln>
        </p:spPr>
      </p:pic>
      <p:sp>
        <p:nvSpPr>
          <p:cNvPr id="146" name="Google Shape;146;p25"/>
          <p:cNvSpPr txBox="1"/>
          <p:nvPr/>
        </p:nvSpPr>
        <p:spPr>
          <a:xfrm>
            <a:off x="5002350" y="4258425"/>
            <a:ext cx="3553200" cy="742800"/>
          </a:xfrm>
          <a:prstGeom prst="rect">
            <a:avLst/>
          </a:prstGeom>
          <a:noFill/>
          <a:ln>
            <a:noFill/>
          </a:ln>
        </p:spPr>
        <p:txBody>
          <a:bodyPr anchorCtr="0" anchor="t" bIns="91425" lIns="91425" spcFirstLastPara="1" rIns="91425" wrap="square" tIns="91425">
            <a:noAutofit/>
          </a:bodyPr>
          <a:lstStyle/>
          <a:p>
            <a:pPr indent="0" lvl="0" marL="0" rtl="0" algn="l">
              <a:spcBef>
                <a:spcPts val="0"/>
              </a:spcBef>
              <a:spcAft>
                <a:spcPts val="0"/>
              </a:spcAft>
              <a:buNone/>
            </a:pPr>
            <a:r>
              <a:rPr lang="en" sz="1000">
                <a:solidFill>
                  <a:srgbClr val="434343"/>
                </a:solidFill>
                <a:latin typeface="Titillium Web"/>
                <a:ea typeface="Titillium Web"/>
                <a:cs typeface="Titillium Web"/>
                <a:sym typeface="Titillium Web"/>
              </a:rPr>
              <a:t>References:</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t/>
            </a:r>
            <a:endParaRPr sz="1000">
              <a:solidFill>
                <a:srgbClr val="434343"/>
              </a:solidFill>
              <a:latin typeface="Titillium Web"/>
              <a:ea typeface="Titillium Web"/>
              <a:cs typeface="Titillium Web"/>
              <a:sym typeface="Titillium Web"/>
            </a:endParaRPr>
          </a:p>
          <a:p>
            <a:pPr indent="0" lvl="0" marL="0" rtl="0" algn="l">
              <a:spcBef>
                <a:spcPts val="0"/>
              </a:spcBef>
              <a:spcAft>
                <a:spcPts val="0"/>
              </a:spcAft>
              <a:buNone/>
            </a:pPr>
            <a:r>
              <a:rPr lang="en" sz="1000" u="sng">
                <a:solidFill>
                  <a:srgbClr val="434343"/>
                </a:solidFill>
                <a:latin typeface="Titillium Web"/>
                <a:ea typeface="Titillium Web"/>
                <a:cs typeface="Titillium Web"/>
                <a:sym typeface="Titillium Web"/>
                <a:hlinkClick r:id="rId4">
                  <a:extLst>
                    <a:ext uri="{A12FA001-AC4F-418D-AE19-62706E023703}">
                      <ahyp:hlinkClr val="tx"/>
                    </a:ext>
                  </a:extLst>
                </a:hlinkClick>
              </a:rPr>
              <a:t>https://www.zaner-bloser.com/reading/superkids-reading-program/pdfs/Whitepaper_TheScienceofReading.pdf</a:t>
            </a:r>
            <a:r>
              <a:rPr lang="en" sz="1000">
                <a:solidFill>
                  <a:srgbClr val="434343"/>
                </a:solidFill>
                <a:latin typeface="Titillium Web"/>
                <a:ea typeface="Titillium Web"/>
                <a:cs typeface="Titillium Web"/>
                <a:sym typeface="Titillium Web"/>
              </a:rPr>
              <a:t> </a:t>
            </a:r>
            <a:endParaRPr sz="1000">
              <a:solidFill>
                <a:srgbClr val="434343"/>
              </a:solidFill>
              <a:latin typeface="Titillium Web"/>
              <a:ea typeface="Titillium Web"/>
              <a:cs typeface="Titillium Web"/>
              <a:sym typeface="Titillium Web"/>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0" name="Shape 150"/>
        <p:cNvGrpSpPr/>
        <p:nvPr/>
      </p:nvGrpSpPr>
      <p:grpSpPr>
        <a:xfrm>
          <a:off x="0" y="0"/>
          <a:ext cx="0" cy="0"/>
          <a:chOff x="0" y="0"/>
          <a:chExt cx="0" cy="0"/>
        </a:xfrm>
      </p:grpSpPr>
      <p:sp>
        <p:nvSpPr>
          <p:cNvPr id="151" name="Google Shape;151;p26"/>
          <p:cNvSpPr txBox="1"/>
          <p:nvPr>
            <p:ph type="title"/>
          </p:nvPr>
        </p:nvSpPr>
        <p:spPr>
          <a:xfrm>
            <a:off x="844425" y="422500"/>
            <a:ext cx="50271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chemeClr val="accent1"/>
                </a:solidFill>
              </a:rPr>
              <a:t>Why </a:t>
            </a:r>
            <a:r>
              <a:rPr lang="en"/>
              <a:t>Structured Literacy?</a:t>
            </a:r>
            <a:endParaRPr/>
          </a:p>
          <a:p>
            <a:pPr indent="0" lvl="0" marL="0" rtl="0" algn="l">
              <a:spcBef>
                <a:spcPts val="0"/>
              </a:spcBef>
              <a:spcAft>
                <a:spcPts val="0"/>
              </a:spcAft>
              <a:buNone/>
            </a:pPr>
            <a:r>
              <a:t/>
            </a:r>
            <a:endParaRPr>
              <a:solidFill>
                <a:srgbClr val="FF004E"/>
              </a:solidFill>
            </a:endParaRPr>
          </a:p>
        </p:txBody>
      </p:sp>
      <p:sp>
        <p:nvSpPr>
          <p:cNvPr id="152" name="Google Shape;152;p26"/>
          <p:cNvSpPr txBox="1"/>
          <p:nvPr>
            <p:ph idx="1" type="body"/>
          </p:nvPr>
        </p:nvSpPr>
        <p:spPr>
          <a:xfrm>
            <a:off x="844425" y="1610450"/>
            <a:ext cx="2257200" cy="3315300"/>
          </a:xfrm>
          <a:prstGeom prst="rect">
            <a:avLst/>
          </a:prstGeom>
        </p:spPr>
        <p:txBody>
          <a:bodyPr anchorCtr="0" anchor="t" bIns="91425" lIns="91425" spcFirstLastPara="1" rIns="91425" wrap="square" tIns="91425">
            <a:normAutofit fontScale="77500" lnSpcReduction="20000"/>
          </a:bodyPr>
          <a:lstStyle/>
          <a:p>
            <a:pPr indent="0" lvl="0" marL="0" rtl="0" algn="l">
              <a:spcBef>
                <a:spcPts val="0"/>
              </a:spcBef>
              <a:spcAft>
                <a:spcPts val="0"/>
              </a:spcAft>
              <a:buNone/>
            </a:pPr>
            <a:r>
              <a:rPr b="1" lang="en">
                <a:solidFill>
                  <a:schemeClr val="accent1"/>
                </a:solidFill>
              </a:rPr>
              <a:t>Backed by 1,000s of studies</a:t>
            </a:r>
            <a:endParaRPr b="1">
              <a:solidFill>
                <a:schemeClr val="accent1"/>
              </a:solidFill>
            </a:endParaRPr>
          </a:p>
          <a:p>
            <a:pPr indent="0" lvl="0" marL="0" rtl="0" algn="l">
              <a:spcBef>
                <a:spcPts val="1200"/>
              </a:spcBef>
              <a:spcAft>
                <a:spcPts val="0"/>
              </a:spcAft>
              <a:buNone/>
            </a:pPr>
            <a:r>
              <a:rPr lang="en" sz="1100"/>
              <a:t>Most recent NZ study commissioned by MoE in 2018: Massey University Early Literacy Project. Also see US National Reading Panel findings</a:t>
            </a:r>
            <a:endParaRPr sz="1100"/>
          </a:p>
          <a:p>
            <a:pPr indent="0" lvl="0" marL="0" rtl="0" algn="l">
              <a:spcBef>
                <a:spcPts val="1200"/>
              </a:spcBef>
              <a:spcAft>
                <a:spcPts val="0"/>
              </a:spcAft>
              <a:buNone/>
            </a:pPr>
            <a:r>
              <a:rPr b="1" lang="en">
                <a:solidFill>
                  <a:schemeClr val="accent1"/>
                </a:solidFill>
              </a:rPr>
              <a:t>Is the most equitable approach….works for ALL children</a:t>
            </a:r>
            <a:endParaRPr b="1">
              <a:solidFill>
                <a:schemeClr val="accent1"/>
              </a:solidFill>
            </a:endParaRPr>
          </a:p>
          <a:p>
            <a:pPr indent="0" lvl="0" marL="0" rtl="0" algn="l">
              <a:spcBef>
                <a:spcPts val="1200"/>
              </a:spcBef>
              <a:spcAft>
                <a:spcPts val="0"/>
              </a:spcAft>
              <a:buNone/>
            </a:pPr>
            <a:r>
              <a:t/>
            </a:r>
            <a:endParaRPr/>
          </a:p>
          <a:p>
            <a:pPr indent="0" lvl="0" marL="0" rtl="0" algn="l">
              <a:spcBef>
                <a:spcPts val="1200"/>
              </a:spcBef>
              <a:spcAft>
                <a:spcPts val="0"/>
              </a:spcAft>
              <a:buClr>
                <a:schemeClr val="dk1"/>
              </a:buClr>
              <a:buSzPct val="78571"/>
              <a:buFont typeface="Arial"/>
              <a:buNone/>
            </a:pPr>
            <a:r>
              <a:rPr b="1" lang="en">
                <a:solidFill>
                  <a:schemeClr val="accent1"/>
                </a:solidFill>
              </a:rPr>
              <a:t>Is incredibly empowering for teachers</a:t>
            </a:r>
            <a:endParaRPr b="1">
              <a:solidFill>
                <a:schemeClr val="accent1"/>
              </a:solidFill>
            </a:endParaRPr>
          </a:p>
          <a:p>
            <a:pPr indent="0" lvl="0" marL="0" rtl="0" algn="l">
              <a:spcBef>
                <a:spcPts val="1200"/>
              </a:spcBef>
              <a:spcAft>
                <a:spcPts val="0"/>
              </a:spcAft>
              <a:buNone/>
            </a:pPr>
            <a:r>
              <a:t/>
            </a:r>
            <a:endParaRPr/>
          </a:p>
          <a:p>
            <a:pPr indent="0" lvl="0" marL="0" rtl="0" algn="l">
              <a:spcBef>
                <a:spcPts val="1200"/>
              </a:spcBef>
              <a:spcAft>
                <a:spcPts val="0"/>
              </a:spcAft>
              <a:buNone/>
            </a:pPr>
            <a:r>
              <a:t/>
            </a:r>
            <a:endParaRPr/>
          </a:p>
          <a:p>
            <a:pPr indent="0" lvl="0" marL="0" rtl="0" algn="l">
              <a:spcBef>
                <a:spcPts val="1200"/>
              </a:spcBef>
              <a:spcAft>
                <a:spcPts val="1200"/>
              </a:spcAft>
              <a:buNone/>
            </a:pPr>
            <a:r>
              <a:t/>
            </a:r>
            <a:endParaRPr/>
          </a:p>
        </p:txBody>
      </p:sp>
      <p:sp>
        <p:nvSpPr>
          <p:cNvPr id="153" name="Google Shape;153;p26"/>
          <p:cNvSpPr txBox="1"/>
          <p:nvPr>
            <p:ph idx="12" type="sldNum"/>
          </p:nvPr>
        </p:nvSpPr>
        <p:spPr>
          <a:xfrm>
            <a:off x="8480584" y="4749851"/>
            <a:ext cx="548700" cy="393600"/>
          </a:xfrm>
          <a:prstGeom prst="rect">
            <a:avLst/>
          </a:prstGeom>
        </p:spPr>
        <p:txBody>
          <a:bodyPr anchorCtr="0" anchor="t" bIns="91425" lIns="91425" spcFirstLastPara="1" rIns="91425" wrap="square" tIns="91425">
            <a:normAutofit/>
          </a:bodyPr>
          <a:lstStyle/>
          <a:p>
            <a:pPr indent="0" lvl="0" marL="0" rtl="0" algn="r">
              <a:spcBef>
                <a:spcPts val="0"/>
              </a:spcBef>
              <a:spcAft>
                <a:spcPts val="0"/>
              </a:spcAft>
              <a:buNone/>
            </a:pPr>
            <a:fld id="{00000000-1234-1234-1234-123412341234}" type="slidenum">
              <a:rPr lang="en"/>
              <a:t>‹#›</a:t>
            </a:fld>
            <a:endParaRPr/>
          </a:p>
        </p:txBody>
      </p:sp>
      <p:pic>
        <p:nvPicPr>
          <p:cNvPr id="154" name="Google Shape;154;p26"/>
          <p:cNvPicPr preferRelativeResize="0"/>
          <p:nvPr/>
        </p:nvPicPr>
        <p:blipFill>
          <a:blip r:embed="rId3">
            <a:alphaModFix/>
          </a:blip>
          <a:stretch>
            <a:fillRect/>
          </a:stretch>
        </p:blipFill>
        <p:spPr>
          <a:xfrm>
            <a:off x="3327948" y="1073500"/>
            <a:ext cx="5267076" cy="4070001"/>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58" name="Shape 158"/>
        <p:cNvGrpSpPr/>
        <p:nvPr/>
      </p:nvGrpSpPr>
      <p:grpSpPr>
        <a:xfrm>
          <a:off x="0" y="0"/>
          <a:ext cx="0" cy="0"/>
          <a:chOff x="0" y="0"/>
          <a:chExt cx="0" cy="0"/>
        </a:xfrm>
      </p:grpSpPr>
      <p:sp>
        <p:nvSpPr>
          <p:cNvPr id="159" name="Google Shape;159;p27"/>
          <p:cNvSpPr txBox="1"/>
          <p:nvPr>
            <p:ph type="title"/>
          </p:nvPr>
        </p:nvSpPr>
        <p:spPr>
          <a:xfrm>
            <a:off x="1203025" y="422500"/>
            <a:ext cx="47583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4E"/>
                </a:solidFill>
              </a:rPr>
              <a:t>What </a:t>
            </a:r>
            <a:r>
              <a:rPr lang="en"/>
              <a:t>is Structured </a:t>
            </a:r>
            <a:r>
              <a:rPr lang="en">
                <a:solidFill>
                  <a:srgbClr val="1C4587"/>
                </a:solidFill>
              </a:rPr>
              <a:t>Literacy?</a:t>
            </a:r>
            <a:endParaRPr>
              <a:solidFill>
                <a:srgbClr val="1C4587"/>
              </a:solidFill>
            </a:endParaRPr>
          </a:p>
          <a:p>
            <a:pPr indent="0" lvl="0" marL="0" rtl="0" algn="l">
              <a:spcBef>
                <a:spcPts val="0"/>
              </a:spcBef>
              <a:spcAft>
                <a:spcPts val="0"/>
              </a:spcAft>
              <a:buNone/>
            </a:pPr>
            <a:r>
              <a:t/>
            </a:r>
            <a:endParaRPr>
              <a:solidFill>
                <a:srgbClr val="FF004E"/>
              </a:solidFill>
            </a:endParaRPr>
          </a:p>
        </p:txBody>
      </p:sp>
      <p:sp>
        <p:nvSpPr>
          <p:cNvPr id="160" name="Google Shape;160;p27"/>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grpSp>
        <p:nvGrpSpPr>
          <p:cNvPr id="161" name="Google Shape;161;p27"/>
          <p:cNvGrpSpPr/>
          <p:nvPr/>
        </p:nvGrpSpPr>
        <p:grpSpPr>
          <a:xfrm>
            <a:off x="1037525" y="2406758"/>
            <a:ext cx="3574445" cy="2527091"/>
            <a:chOff x="8376706" y="5718307"/>
            <a:chExt cx="607372" cy="475124"/>
          </a:xfrm>
        </p:grpSpPr>
        <p:sp>
          <p:nvSpPr>
            <p:cNvPr id="162" name="Google Shape;162;p27"/>
            <p:cNvSpPr/>
            <p:nvPr/>
          </p:nvSpPr>
          <p:spPr>
            <a:xfrm>
              <a:off x="8376706" y="5718307"/>
              <a:ext cx="230586" cy="263259"/>
            </a:xfrm>
            <a:custGeom>
              <a:rect b="b" l="l" r="r" t="t"/>
              <a:pathLst>
                <a:path extrusionOk="0" h="432" w="378">
                  <a:moveTo>
                    <a:pt x="378" y="119"/>
                  </a:moveTo>
                  <a:cubicBezTo>
                    <a:pt x="378" y="111"/>
                    <a:pt x="374" y="105"/>
                    <a:pt x="368" y="101"/>
                  </a:cubicBezTo>
                  <a:cubicBezTo>
                    <a:pt x="200" y="4"/>
                    <a:pt x="200" y="4"/>
                    <a:pt x="200" y="4"/>
                  </a:cubicBezTo>
                  <a:cubicBezTo>
                    <a:pt x="193" y="0"/>
                    <a:pt x="185" y="0"/>
                    <a:pt x="179" y="4"/>
                  </a:cubicBezTo>
                  <a:cubicBezTo>
                    <a:pt x="11" y="101"/>
                    <a:pt x="11" y="101"/>
                    <a:pt x="11" y="101"/>
                  </a:cubicBezTo>
                  <a:cubicBezTo>
                    <a:pt x="4" y="104"/>
                    <a:pt x="0" y="111"/>
                    <a:pt x="0" y="119"/>
                  </a:cubicBezTo>
                  <a:cubicBezTo>
                    <a:pt x="0" y="313"/>
                    <a:pt x="0" y="313"/>
                    <a:pt x="0" y="313"/>
                  </a:cubicBezTo>
                  <a:cubicBezTo>
                    <a:pt x="0" y="313"/>
                    <a:pt x="0" y="313"/>
                    <a:pt x="0" y="314"/>
                  </a:cubicBezTo>
                  <a:cubicBezTo>
                    <a:pt x="1" y="321"/>
                    <a:pt x="5" y="327"/>
                    <a:pt x="11" y="331"/>
                  </a:cubicBezTo>
                  <a:cubicBezTo>
                    <a:pt x="179" y="428"/>
                    <a:pt x="179" y="428"/>
                    <a:pt x="179" y="428"/>
                  </a:cubicBezTo>
                  <a:cubicBezTo>
                    <a:pt x="185" y="432"/>
                    <a:pt x="193" y="432"/>
                    <a:pt x="200" y="428"/>
                  </a:cubicBezTo>
                  <a:cubicBezTo>
                    <a:pt x="367" y="331"/>
                    <a:pt x="367" y="331"/>
                    <a:pt x="367" y="331"/>
                  </a:cubicBezTo>
                  <a:cubicBezTo>
                    <a:pt x="374" y="327"/>
                    <a:pt x="378" y="321"/>
                    <a:pt x="378" y="314"/>
                  </a:cubicBezTo>
                  <a:cubicBezTo>
                    <a:pt x="378" y="313"/>
                    <a:pt x="378" y="313"/>
                    <a:pt x="378" y="313"/>
                  </a:cubicBezTo>
                  <a:cubicBezTo>
                    <a:pt x="378" y="119"/>
                    <a:pt x="378" y="119"/>
                    <a:pt x="378" y="119"/>
                  </a:cubicBezTo>
                  <a:cubicBezTo>
                    <a:pt x="378" y="119"/>
                    <a:pt x="378" y="119"/>
                    <a:pt x="378" y="119"/>
                  </a:cubicBezTo>
                  <a:close/>
                </a:path>
              </a:pathLst>
            </a:custGeom>
            <a:solidFill>
              <a:schemeClr val="accent1"/>
            </a:solidFill>
            <a:ln>
              <a:noFill/>
            </a:ln>
          </p:spPr>
          <p:txBody>
            <a:bodyPr anchorCtr="0" anchor="ctr" bIns="34275" lIns="68575" spcFirstLastPara="1" rIns="68575" wrap="square" tIns="34275">
              <a:noAutofit/>
            </a:bodyPr>
            <a:lstStyle/>
            <a:p>
              <a:pPr indent="0" lvl="0" marL="0" marR="0" rtl="0" algn="ctr">
                <a:lnSpc>
                  <a:spcPct val="100000"/>
                </a:lnSpc>
                <a:spcBef>
                  <a:spcPts val="0"/>
                </a:spcBef>
                <a:spcAft>
                  <a:spcPts val="0"/>
                </a:spcAft>
                <a:buClr>
                  <a:schemeClr val="dk1"/>
                </a:buClr>
                <a:buSzPts val="1400"/>
                <a:buFont typeface="Calibri"/>
                <a:buNone/>
              </a:pPr>
              <a:r>
                <a:rPr b="1" lang="en" sz="1900">
                  <a:solidFill>
                    <a:srgbClr val="FFFFFF"/>
                  </a:solidFill>
                  <a:latin typeface="Titillium Web"/>
                  <a:ea typeface="Titillium Web"/>
                  <a:cs typeface="Titillium Web"/>
                  <a:sym typeface="Titillium Web"/>
                </a:rPr>
                <a:t>Explicit</a:t>
              </a:r>
              <a:endParaRPr b="1" i="0" sz="1900" u="none" cap="none" strike="noStrike">
                <a:solidFill>
                  <a:srgbClr val="FFFFFF"/>
                </a:solidFill>
                <a:latin typeface="Titillium Web"/>
                <a:ea typeface="Titillium Web"/>
                <a:cs typeface="Titillium Web"/>
                <a:sym typeface="Titillium Web"/>
              </a:endParaRPr>
            </a:p>
          </p:txBody>
        </p:sp>
        <p:sp>
          <p:nvSpPr>
            <p:cNvPr id="163" name="Google Shape;163;p27"/>
            <p:cNvSpPr/>
            <p:nvPr/>
          </p:nvSpPr>
          <p:spPr>
            <a:xfrm>
              <a:off x="8628401" y="5718633"/>
              <a:ext cx="230151" cy="262608"/>
            </a:xfrm>
            <a:custGeom>
              <a:rect b="b" l="l" r="r" t="t"/>
              <a:pathLst>
                <a:path extrusionOk="0" h="431" w="377">
                  <a:moveTo>
                    <a:pt x="377" y="119"/>
                  </a:moveTo>
                  <a:cubicBezTo>
                    <a:pt x="377" y="111"/>
                    <a:pt x="373" y="105"/>
                    <a:pt x="367" y="101"/>
                  </a:cubicBezTo>
                  <a:cubicBezTo>
                    <a:pt x="199" y="4"/>
                    <a:pt x="199" y="4"/>
                    <a:pt x="199" y="4"/>
                  </a:cubicBezTo>
                  <a:cubicBezTo>
                    <a:pt x="193" y="0"/>
                    <a:pt x="185" y="0"/>
                    <a:pt x="178" y="4"/>
                  </a:cubicBezTo>
                  <a:cubicBezTo>
                    <a:pt x="10" y="101"/>
                    <a:pt x="10" y="101"/>
                    <a:pt x="10" y="101"/>
                  </a:cubicBezTo>
                  <a:cubicBezTo>
                    <a:pt x="4" y="104"/>
                    <a:pt x="0" y="111"/>
                    <a:pt x="0" y="119"/>
                  </a:cubicBezTo>
                  <a:cubicBezTo>
                    <a:pt x="0" y="119"/>
                    <a:pt x="0" y="119"/>
                    <a:pt x="0" y="119"/>
                  </a:cubicBezTo>
                  <a:cubicBezTo>
                    <a:pt x="0" y="313"/>
                    <a:pt x="0" y="313"/>
                    <a:pt x="0" y="313"/>
                  </a:cubicBezTo>
                  <a:cubicBezTo>
                    <a:pt x="0" y="313"/>
                    <a:pt x="0" y="313"/>
                    <a:pt x="0" y="313"/>
                  </a:cubicBezTo>
                  <a:cubicBezTo>
                    <a:pt x="0" y="321"/>
                    <a:pt x="4" y="327"/>
                    <a:pt x="10" y="331"/>
                  </a:cubicBezTo>
                  <a:cubicBezTo>
                    <a:pt x="178" y="428"/>
                    <a:pt x="178" y="428"/>
                    <a:pt x="178" y="428"/>
                  </a:cubicBezTo>
                  <a:cubicBezTo>
                    <a:pt x="184" y="431"/>
                    <a:pt x="192" y="431"/>
                    <a:pt x="199" y="428"/>
                  </a:cubicBezTo>
                  <a:cubicBezTo>
                    <a:pt x="367" y="331"/>
                    <a:pt x="367" y="331"/>
                    <a:pt x="367" y="331"/>
                  </a:cubicBezTo>
                  <a:cubicBezTo>
                    <a:pt x="373" y="327"/>
                    <a:pt x="377" y="321"/>
                    <a:pt x="377" y="313"/>
                  </a:cubicBezTo>
                  <a:cubicBezTo>
                    <a:pt x="377" y="313"/>
                    <a:pt x="377" y="313"/>
                    <a:pt x="377" y="313"/>
                  </a:cubicBezTo>
                  <a:cubicBezTo>
                    <a:pt x="377" y="119"/>
                    <a:pt x="377" y="119"/>
                    <a:pt x="377" y="119"/>
                  </a:cubicBezTo>
                  <a:cubicBezTo>
                    <a:pt x="377" y="119"/>
                    <a:pt x="377" y="119"/>
                    <a:pt x="377" y="119"/>
                  </a:cubicBezTo>
                  <a:close/>
                </a:path>
              </a:pathLst>
            </a:custGeom>
            <a:solidFill>
              <a:schemeClr val="accent6"/>
            </a:solid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400"/>
                <a:buFont typeface="Calibri"/>
                <a:buNone/>
              </a:pPr>
              <a:r>
                <a:rPr b="1" lang="en" sz="1900">
                  <a:solidFill>
                    <a:schemeClr val="dk1"/>
                  </a:solidFill>
                  <a:latin typeface="Titillium Web"/>
                  <a:ea typeface="Titillium Web"/>
                  <a:cs typeface="Titillium Web"/>
                  <a:sym typeface="Titillium Web"/>
                </a:rPr>
                <a:t>Systematic</a:t>
              </a:r>
              <a:endParaRPr b="0" i="0" sz="1400" u="none" cap="none" strike="noStrike">
                <a:solidFill>
                  <a:schemeClr val="dk1"/>
                </a:solidFill>
                <a:latin typeface="Calibri"/>
                <a:ea typeface="Calibri"/>
                <a:cs typeface="Calibri"/>
                <a:sym typeface="Calibri"/>
              </a:endParaRPr>
            </a:p>
          </p:txBody>
        </p:sp>
        <p:sp>
          <p:nvSpPr>
            <p:cNvPr id="164" name="Google Shape;164;p27"/>
            <p:cNvSpPr/>
            <p:nvPr/>
          </p:nvSpPr>
          <p:spPr>
            <a:xfrm>
              <a:off x="8505241" y="5930607"/>
              <a:ext cx="230803" cy="262825"/>
            </a:xfrm>
            <a:custGeom>
              <a:rect b="b" l="l" r="r" t="t"/>
              <a:pathLst>
                <a:path extrusionOk="0" h="431" w="378">
                  <a:moveTo>
                    <a:pt x="378" y="118"/>
                  </a:moveTo>
                  <a:cubicBezTo>
                    <a:pt x="377" y="111"/>
                    <a:pt x="374" y="104"/>
                    <a:pt x="367" y="100"/>
                  </a:cubicBezTo>
                  <a:cubicBezTo>
                    <a:pt x="200" y="3"/>
                    <a:pt x="200" y="3"/>
                    <a:pt x="200" y="3"/>
                  </a:cubicBezTo>
                  <a:cubicBezTo>
                    <a:pt x="193" y="0"/>
                    <a:pt x="185" y="0"/>
                    <a:pt x="179" y="3"/>
                  </a:cubicBezTo>
                  <a:cubicBezTo>
                    <a:pt x="11" y="100"/>
                    <a:pt x="11" y="100"/>
                    <a:pt x="11" y="100"/>
                  </a:cubicBezTo>
                  <a:cubicBezTo>
                    <a:pt x="4" y="104"/>
                    <a:pt x="0" y="111"/>
                    <a:pt x="0" y="118"/>
                  </a:cubicBezTo>
                  <a:cubicBezTo>
                    <a:pt x="0" y="118"/>
                    <a:pt x="0" y="118"/>
                    <a:pt x="0" y="118"/>
                  </a:cubicBezTo>
                  <a:cubicBezTo>
                    <a:pt x="0" y="312"/>
                    <a:pt x="0" y="312"/>
                    <a:pt x="0" y="312"/>
                  </a:cubicBezTo>
                  <a:cubicBezTo>
                    <a:pt x="0" y="312"/>
                    <a:pt x="0" y="312"/>
                    <a:pt x="0" y="313"/>
                  </a:cubicBezTo>
                  <a:cubicBezTo>
                    <a:pt x="0" y="320"/>
                    <a:pt x="4" y="327"/>
                    <a:pt x="11" y="330"/>
                  </a:cubicBezTo>
                  <a:cubicBezTo>
                    <a:pt x="178" y="427"/>
                    <a:pt x="178" y="427"/>
                    <a:pt x="178" y="427"/>
                  </a:cubicBezTo>
                  <a:cubicBezTo>
                    <a:pt x="185" y="431"/>
                    <a:pt x="193" y="431"/>
                    <a:pt x="199" y="427"/>
                  </a:cubicBezTo>
                  <a:cubicBezTo>
                    <a:pt x="367" y="330"/>
                    <a:pt x="367" y="330"/>
                    <a:pt x="367" y="330"/>
                  </a:cubicBezTo>
                  <a:cubicBezTo>
                    <a:pt x="374" y="327"/>
                    <a:pt x="377"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4"/>
            </a:solid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400"/>
                <a:buFont typeface="Calibri"/>
                <a:buNone/>
              </a:pPr>
              <a:r>
                <a:rPr b="1" lang="en" sz="1900">
                  <a:solidFill>
                    <a:schemeClr val="dk1"/>
                  </a:solidFill>
                  <a:latin typeface="Titillium Web"/>
                  <a:ea typeface="Titillium Web"/>
                  <a:cs typeface="Titillium Web"/>
                  <a:sym typeface="Titillium Web"/>
                </a:rPr>
                <a:t>Diagnostic</a:t>
              </a:r>
              <a:endParaRPr b="0" i="0" sz="1400" u="none" cap="none" strike="noStrike">
                <a:solidFill>
                  <a:schemeClr val="dk1"/>
                </a:solidFill>
                <a:latin typeface="Calibri"/>
                <a:ea typeface="Calibri"/>
                <a:cs typeface="Calibri"/>
                <a:sym typeface="Calibri"/>
              </a:endParaRPr>
            </a:p>
          </p:txBody>
        </p:sp>
        <p:sp>
          <p:nvSpPr>
            <p:cNvPr id="165" name="Google Shape;165;p27"/>
            <p:cNvSpPr/>
            <p:nvPr/>
          </p:nvSpPr>
          <p:spPr>
            <a:xfrm>
              <a:off x="8753492" y="5930607"/>
              <a:ext cx="230586" cy="262825"/>
            </a:xfrm>
            <a:custGeom>
              <a:rect b="b" l="l" r="r" t="t"/>
              <a:pathLst>
                <a:path extrusionOk="0" h="431" w="378">
                  <a:moveTo>
                    <a:pt x="378" y="118"/>
                  </a:moveTo>
                  <a:cubicBezTo>
                    <a:pt x="378" y="111"/>
                    <a:pt x="374" y="104"/>
                    <a:pt x="367" y="100"/>
                  </a:cubicBezTo>
                  <a:cubicBezTo>
                    <a:pt x="200" y="3"/>
                    <a:pt x="200" y="3"/>
                    <a:pt x="200" y="3"/>
                  </a:cubicBezTo>
                  <a:cubicBezTo>
                    <a:pt x="193" y="0"/>
                    <a:pt x="185" y="0"/>
                    <a:pt x="179" y="3"/>
                  </a:cubicBezTo>
                  <a:cubicBezTo>
                    <a:pt x="11" y="100"/>
                    <a:pt x="11" y="100"/>
                    <a:pt x="11" y="100"/>
                  </a:cubicBezTo>
                  <a:cubicBezTo>
                    <a:pt x="4" y="104"/>
                    <a:pt x="1" y="111"/>
                    <a:pt x="0" y="118"/>
                  </a:cubicBezTo>
                  <a:cubicBezTo>
                    <a:pt x="0" y="118"/>
                    <a:pt x="0" y="118"/>
                    <a:pt x="0" y="118"/>
                  </a:cubicBezTo>
                  <a:cubicBezTo>
                    <a:pt x="0" y="312"/>
                    <a:pt x="0" y="312"/>
                    <a:pt x="0" y="312"/>
                  </a:cubicBezTo>
                  <a:cubicBezTo>
                    <a:pt x="0" y="312"/>
                    <a:pt x="0" y="312"/>
                    <a:pt x="0" y="313"/>
                  </a:cubicBezTo>
                  <a:cubicBezTo>
                    <a:pt x="1" y="320"/>
                    <a:pt x="4" y="327"/>
                    <a:pt x="11" y="330"/>
                  </a:cubicBezTo>
                  <a:cubicBezTo>
                    <a:pt x="179" y="427"/>
                    <a:pt x="179" y="427"/>
                    <a:pt x="179" y="427"/>
                  </a:cubicBezTo>
                  <a:cubicBezTo>
                    <a:pt x="185" y="431"/>
                    <a:pt x="193" y="431"/>
                    <a:pt x="199" y="427"/>
                  </a:cubicBezTo>
                  <a:cubicBezTo>
                    <a:pt x="367" y="330"/>
                    <a:pt x="367" y="330"/>
                    <a:pt x="367" y="330"/>
                  </a:cubicBezTo>
                  <a:cubicBezTo>
                    <a:pt x="374" y="327"/>
                    <a:pt x="378" y="320"/>
                    <a:pt x="378" y="313"/>
                  </a:cubicBezTo>
                  <a:cubicBezTo>
                    <a:pt x="378" y="313"/>
                    <a:pt x="378" y="312"/>
                    <a:pt x="378" y="312"/>
                  </a:cubicBezTo>
                  <a:cubicBezTo>
                    <a:pt x="378" y="119"/>
                    <a:pt x="378" y="119"/>
                    <a:pt x="378" y="119"/>
                  </a:cubicBezTo>
                  <a:cubicBezTo>
                    <a:pt x="378" y="118"/>
                    <a:pt x="378" y="118"/>
                    <a:pt x="378" y="118"/>
                  </a:cubicBezTo>
                  <a:close/>
                </a:path>
              </a:pathLst>
            </a:custGeom>
            <a:solidFill>
              <a:schemeClr val="accent5"/>
            </a:solidFill>
            <a:ln>
              <a:noFill/>
            </a:ln>
          </p:spPr>
          <p:txBody>
            <a:bodyPr anchorCtr="0" anchor="ctr" bIns="34275" lIns="68575" spcFirstLastPara="1" rIns="68575" wrap="square" tIns="34275">
              <a:noAutofit/>
            </a:bodyPr>
            <a:lstStyle/>
            <a:p>
              <a:pPr indent="0" lvl="0" marL="0" rtl="0" algn="ctr">
                <a:spcBef>
                  <a:spcPts val="0"/>
                </a:spcBef>
                <a:spcAft>
                  <a:spcPts val="0"/>
                </a:spcAft>
                <a:buClr>
                  <a:schemeClr val="dk1"/>
                </a:buClr>
                <a:buSzPts val="1400"/>
                <a:buFont typeface="Calibri"/>
                <a:buNone/>
              </a:pPr>
              <a:r>
                <a:rPr b="1" lang="en" sz="1900">
                  <a:solidFill>
                    <a:schemeClr val="dk1"/>
                  </a:solidFill>
                  <a:latin typeface="Titillium Web"/>
                  <a:ea typeface="Titillium Web"/>
                  <a:cs typeface="Titillium Web"/>
                  <a:sym typeface="Titillium Web"/>
                </a:rPr>
                <a:t>Engaging</a:t>
              </a:r>
              <a:endParaRPr b="0" i="0" sz="1400" u="none" cap="none" strike="noStrike">
                <a:solidFill>
                  <a:schemeClr val="dk1"/>
                </a:solidFill>
                <a:latin typeface="Calibri"/>
                <a:ea typeface="Calibri"/>
                <a:cs typeface="Calibri"/>
                <a:sym typeface="Calibri"/>
              </a:endParaRPr>
            </a:p>
          </p:txBody>
        </p:sp>
      </p:grpSp>
      <p:sp>
        <p:nvSpPr>
          <p:cNvPr id="166" name="Google Shape;166;p27"/>
          <p:cNvSpPr txBox="1"/>
          <p:nvPr>
            <p:ph idx="1" type="body"/>
          </p:nvPr>
        </p:nvSpPr>
        <p:spPr>
          <a:xfrm>
            <a:off x="5492050" y="1279900"/>
            <a:ext cx="2868300" cy="3315300"/>
          </a:xfrm>
          <a:prstGeom prst="rect">
            <a:avLst/>
          </a:prstGeom>
        </p:spPr>
        <p:txBody>
          <a:bodyPr anchorCtr="0" anchor="t" bIns="91425" lIns="91425" spcFirstLastPara="1" rIns="91425" wrap="square" tIns="91425">
            <a:normAutofit fontScale="70000" lnSpcReduction="10000"/>
          </a:bodyPr>
          <a:lstStyle/>
          <a:p>
            <a:pPr indent="0" lvl="0" marL="0" rtl="0" algn="l">
              <a:spcBef>
                <a:spcPts val="0"/>
              </a:spcBef>
              <a:spcAft>
                <a:spcPts val="0"/>
              </a:spcAft>
              <a:buNone/>
            </a:pPr>
            <a:r>
              <a:rPr b="1" lang="en" sz="1200">
                <a:solidFill>
                  <a:srgbClr val="434343"/>
                </a:solidFill>
              </a:rPr>
              <a:t>Explicit instruction</a:t>
            </a:r>
            <a:r>
              <a:rPr lang="en" sz="1200">
                <a:solidFill>
                  <a:srgbClr val="434343"/>
                </a:solidFill>
              </a:rPr>
              <a:t> begins with direct instruction and includes guided practice with decreasing levels of support. The objective of the lesson is clear and teaching is intentional.</a:t>
            </a:r>
            <a:endParaRPr b="1" sz="1200">
              <a:solidFill>
                <a:srgbClr val="434343"/>
              </a:solidFill>
            </a:endParaRPr>
          </a:p>
          <a:p>
            <a:pPr indent="0" lvl="0" marL="0" rtl="0" algn="l">
              <a:spcBef>
                <a:spcPts val="1200"/>
              </a:spcBef>
              <a:spcAft>
                <a:spcPts val="0"/>
              </a:spcAft>
              <a:buNone/>
            </a:pPr>
            <a:r>
              <a:rPr b="1" lang="en" sz="1200">
                <a:solidFill>
                  <a:srgbClr val="434343"/>
                </a:solidFill>
              </a:rPr>
              <a:t>Systematic instruction</a:t>
            </a:r>
            <a:r>
              <a:rPr lang="en" sz="1200">
                <a:solidFill>
                  <a:srgbClr val="434343"/>
                </a:solidFill>
              </a:rPr>
              <a:t> provides a definite scope and sequence of skills from less complex to more complex and includes cumulative review. </a:t>
            </a:r>
            <a:endParaRPr sz="1200">
              <a:solidFill>
                <a:srgbClr val="434343"/>
              </a:solidFill>
            </a:endParaRPr>
          </a:p>
          <a:p>
            <a:pPr indent="0" lvl="0" marL="0" rtl="0" algn="l">
              <a:spcBef>
                <a:spcPts val="1200"/>
              </a:spcBef>
              <a:spcAft>
                <a:spcPts val="0"/>
              </a:spcAft>
              <a:buNone/>
            </a:pPr>
            <a:r>
              <a:rPr b="1" lang="en" sz="1200">
                <a:solidFill>
                  <a:srgbClr val="434343"/>
                </a:solidFill>
              </a:rPr>
              <a:t>Instruction is data-driven</a:t>
            </a:r>
            <a:r>
              <a:rPr lang="en" sz="1200">
                <a:solidFill>
                  <a:srgbClr val="434343"/>
                </a:solidFill>
              </a:rPr>
              <a:t> and focused on essential skills. All students receive high-quality, evidence-aligned tier one instruction. Students at risk are identified</a:t>
            </a:r>
            <a:endParaRPr sz="1200">
              <a:solidFill>
                <a:srgbClr val="434343"/>
              </a:solidFill>
            </a:endParaRPr>
          </a:p>
          <a:p>
            <a:pPr indent="0" lvl="0" marL="0" rtl="0" algn="l">
              <a:spcBef>
                <a:spcPts val="1200"/>
              </a:spcBef>
              <a:spcAft>
                <a:spcPts val="0"/>
              </a:spcAft>
              <a:buNone/>
            </a:pPr>
            <a:r>
              <a:rPr lang="en" sz="1200">
                <a:solidFill>
                  <a:srgbClr val="434343"/>
                </a:solidFill>
              </a:rPr>
              <a:t>early on and are provided with specific, targeted instruction; progress is monitored and adjusted continually.</a:t>
            </a:r>
            <a:endParaRPr sz="1200">
              <a:solidFill>
                <a:srgbClr val="434343"/>
              </a:solidFill>
            </a:endParaRPr>
          </a:p>
          <a:p>
            <a:pPr indent="0" lvl="0" marL="0" rtl="0" algn="l">
              <a:spcBef>
                <a:spcPts val="1200"/>
              </a:spcBef>
              <a:spcAft>
                <a:spcPts val="0"/>
              </a:spcAft>
              <a:buNone/>
            </a:pPr>
            <a:r>
              <a:rPr b="1" lang="en" sz="1200">
                <a:solidFill>
                  <a:srgbClr val="434343"/>
                </a:solidFill>
              </a:rPr>
              <a:t>Engaging </a:t>
            </a:r>
            <a:r>
              <a:rPr lang="en" sz="1200">
                <a:solidFill>
                  <a:srgbClr val="434343"/>
                </a:solidFill>
              </a:rPr>
              <a:t>instruction clarifies the purpose for the learning tasks,  provides opportunities for incremental steps of success, reflects students own realities.</a:t>
            </a:r>
            <a:endParaRPr b="1" sz="1200">
              <a:solidFill>
                <a:srgbClr val="434343"/>
              </a:solidFill>
            </a:endParaRPr>
          </a:p>
          <a:p>
            <a:pPr indent="0" lvl="0" marL="0" rtl="0" algn="l">
              <a:spcBef>
                <a:spcPts val="1200"/>
              </a:spcBef>
              <a:spcAft>
                <a:spcPts val="1200"/>
              </a:spcAft>
              <a:buNone/>
            </a:pPr>
            <a:r>
              <a:t/>
            </a:r>
            <a:endParaRPr b="1" sz="1200">
              <a:solidFill>
                <a:srgbClr val="434343"/>
              </a:solidFill>
            </a:endParaRPr>
          </a:p>
        </p:txBody>
      </p:sp>
      <p:sp>
        <p:nvSpPr>
          <p:cNvPr id="167" name="Google Shape;167;p27"/>
          <p:cNvSpPr txBox="1"/>
          <p:nvPr>
            <p:ph idx="1" type="body"/>
          </p:nvPr>
        </p:nvSpPr>
        <p:spPr>
          <a:xfrm>
            <a:off x="926350" y="1073650"/>
            <a:ext cx="2868300" cy="1113600"/>
          </a:xfrm>
          <a:prstGeom prst="rect">
            <a:avLst/>
          </a:prstGeom>
        </p:spPr>
        <p:txBody>
          <a:bodyPr anchorCtr="0" anchor="t" bIns="91425" lIns="91425" spcFirstLastPara="1" rIns="91425" wrap="square" tIns="91425">
            <a:normAutofit fontScale="25000" lnSpcReduction="20000"/>
          </a:bodyPr>
          <a:lstStyle/>
          <a:p>
            <a:pPr indent="0" lvl="0" marL="0" rtl="0" algn="l">
              <a:spcBef>
                <a:spcPts val="0"/>
              </a:spcBef>
              <a:spcAft>
                <a:spcPts val="0"/>
              </a:spcAft>
              <a:buNone/>
            </a:pPr>
            <a:r>
              <a:rPr b="1" lang="en">
                <a:solidFill>
                  <a:schemeClr val="accent1"/>
                </a:solidFill>
              </a:rPr>
              <a:t>These key evidence-based</a:t>
            </a:r>
            <a:endParaRPr b="1">
              <a:solidFill>
                <a:schemeClr val="accent1"/>
              </a:solidFill>
            </a:endParaRPr>
          </a:p>
          <a:p>
            <a:pPr indent="0" lvl="0" marL="0" rtl="0" algn="l">
              <a:spcBef>
                <a:spcPts val="1200"/>
              </a:spcBef>
              <a:spcAft>
                <a:spcPts val="0"/>
              </a:spcAft>
              <a:buNone/>
            </a:pPr>
            <a:r>
              <a:rPr b="1" lang="en">
                <a:solidFill>
                  <a:schemeClr val="accent1"/>
                </a:solidFill>
              </a:rPr>
              <a:t>principles of instruction are essential</a:t>
            </a:r>
            <a:endParaRPr b="1">
              <a:solidFill>
                <a:schemeClr val="accent1"/>
              </a:solidFill>
            </a:endParaRPr>
          </a:p>
          <a:p>
            <a:pPr indent="0" lvl="0" marL="0" rtl="0" algn="l">
              <a:spcBef>
                <a:spcPts val="1200"/>
              </a:spcBef>
              <a:spcAft>
                <a:spcPts val="0"/>
              </a:spcAft>
              <a:buNone/>
            </a:pPr>
            <a:r>
              <a:t/>
            </a:r>
            <a:endParaRPr b="1">
              <a:solidFill>
                <a:schemeClr val="accent1"/>
              </a:solidFill>
            </a:endParaRPr>
          </a:p>
          <a:p>
            <a:pPr indent="0" lvl="0" marL="0" rtl="0" algn="l">
              <a:spcBef>
                <a:spcPts val="1200"/>
              </a:spcBef>
              <a:spcAft>
                <a:spcPts val="0"/>
              </a:spcAft>
              <a:buNone/>
            </a:pPr>
            <a:r>
              <a:t/>
            </a:r>
            <a:endParaRPr sz="1200">
              <a:solidFill>
                <a:srgbClr val="434343"/>
              </a:solidFill>
            </a:endParaRPr>
          </a:p>
          <a:p>
            <a:pPr indent="0" lvl="0" marL="0" rtl="0" algn="l">
              <a:spcBef>
                <a:spcPts val="1200"/>
              </a:spcBef>
              <a:spcAft>
                <a:spcPts val="0"/>
              </a:spcAft>
              <a:buNone/>
            </a:pPr>
            <a:r>
              <a:t/>
            </a:r>
            <a:endParaRPr b="1" sz="1200">
              <a:solidFill>
                <a:srgbClr val="434343"/>
              </a:solidFill>
            </a:endParaRPr>
          </a:p>
          <a:p>
            <a:pPr indent="0" lvl="0" marL="0" rtl="0" algn="l">
              <a:spcBef>
                <a:spcPts val="1200"/>
              </a:spcBef>
              <a:spcAft>
                <a:spcPts val="1200"/>
              </a:spcAft>
              <a:buNone/>
            </a:pPr>
            <a:r>
              <a:t/>
            </a:r>
            <a:endParaRPr b="1" sz="1200">
              <a:solidFill>
                <a:srgbClr val="434343"/>
              </a:solidFill>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xmlns:ahyp="http://schemas.microsoft.com/office/drawing/2018/hyperlinkcolor">
  <p:cSld>
    <p:spTree>
      <p:nvGrpSpPr>
        <p:cNvPr id="171" name="Shape 171"/>
        <p:cNvGrpSpPr/>
        <p:nvPr/>
      </p:nvGrpSpPr>
      <p:grpSpPr>
        <a:xfrm>
          <a:off x="0" y="0"/>
          <a:ext cx="0" cy="0"/>
          <a:chOff x="0" y="0"/>
          <a:chExt cx="0" cy="0"/>
        </a:xfrm>
      </p:grpSpPr>
      <p:sp>
        <p:nvSpPr>
          <p:cNvPr id="172" name="Google Shape;172;p28"/>
          <p:cNvSpPr txBox="1"/>
          <p:nvPr>
            <p:ph type="title"/>
          </p:nvPr>
        </p:nvSpPr>
        <p:spPr>
          <a:xfrm>
            <a:off x="1237175" y="422500"/>
            <a:ext cx="4758300" cy="857400"/>
          </a:xfrm>
          <a:prstGeom prst="rect">
            <a:avLst/>
          </a:prstGeom>
        </p:spPr>
        <p:txBody>
          <a:bodyPr anchorCtr="0" anchor="t" bIns="91425" lIns="91425" spcFirstLastPara="1" rIns="91425" wrap="square" tIns="91425">
            <a:normAutofit fontScale="90000"/>
          </a:bodyPr>
          <a:lstStyle/>
          <a:p>
            <a:pPr indent="0" lvl="0" marL="0" rtl="0" algn="l">
              <a:spcBef>
                <a:spcPts val="0"/>
              </a:spcBef>
              <a:spcAft>
                <a:spcPts val="0"/>
              </a:spcAft>
              <a:buNone/>
            </a:pPr>
            <a:r>
              <a:rPr lang="en">
                <a:solidFill>
                  <a:srgbClr val="FF004E"/>
                </a:solidFill>
              </a:rPr>
              <a:t>What </a:t>
            </a:r>
            <a:r>
              <a:rPr lang="en"/>
              <a:t>is Structured </a:t>
            </a:r>
            <a:r>
              <a:rPr lang="en">
                <a:solidFill>
                  <a:srgbClr val="073763"/>
                </a:solidFill>
              </a:rPr>
              <a:t>Literacy</a:t>
            </a:r>
            <a:r>
              <a:rPr lang="en"/>
              <a:t>?</a:t>
            </a:r>
            <a:endParaRPr/>
          </a:p>
          <a:p>
            <a:pPr indent="0" lvl="0" marL="0" rtl="0" algn="l">
              <a:spcBef>
                <a:spcPts val="0"/>
              </a:spcBef>
              <a:spcAft>
                <a:spcPts val="0"/>
              </a:spcAft>
              <a:buNone/>
            </a:pPr>
            <a:r>
              <a:t/>
            </a:r>
            <a:endParaRPr>
              <a:solidFill>
                <a:srgbClr val="FF004E"/>
              </a:solidFill>
            </a:endParaRPr>
          </a:p>
        </p:txBody>
      </p:sp>
      <p:sp>
        <p:nvSpPr>
          <p:cNvPr id="173" name="Google Shape;173;p28"/>
          <p:cNvSpPr txBox="1"/>
          <p:nvPr>
            <p:ph idx="12" type="sldNum"/>
          </p:nvPr>
        </p:nvSpPr>
        <p:spPr>
          <a:xfrm>
            <a:off x="8472458" y="4663217"/>
            <a:ext cx="548700" cy="393600"/>
          </a:xfrm>
          <a:prstGeom prst="rect">
            <a:avLst/>
          </a:prstGeom>
        </p:spPr>
        <p:txBody>
          <a:bodyPr anchorCtr="0" anchor="ctr" bIns="91425" lIns="91425" spcFirstLastPara="1" rIns="91425" wrap="square" tIns="91425">
            <a:normAutofit/>
          </a:bodyPr>
          <a:lstStyle/>
          <a:p>
            <a:pPr indent="0" lvl="0" marL="0" rtl="0" algn="r">
              <a:spcBef>
                <a:spcPts val="0"/>
              </a:spcBef>
              <a:spcAft>
                <a:spcPts val="0"/>
              </a:spcAft>
              <a:buNone/>
            </a:pPr>
            <a:fld id="{00000000-1234-1234-1234-123412341234}" type="slidenum">
              <a:rPr lang="en">
                <a:solidFill>
                  <a:schemeClr val="dk2"/>
                </a:solidFill>
              </a:rPr>
              <a:t>‹#›</a:t>
            </a:fld>
            <a:endParaRPr>
              <a:solidFill>
                <a:schemeClr val="dk2"/>
              </a:solidFill>
            </a:endParaRPr>
          </a:p>
        </p:txBody>
      </p:sp>
      <p:sp>
        <p:nvSpPr>
          <p:cNvPr id="174" name="Google Shape;174;p28"/>
          <p:cNvSpPr txBox="1"/>
          <p:nvPr>
            <p:ph idx="1" type="body"/>
          </p:nvPr>
        </p:nvSpPr>
        <p:spPr>
          <a:xfrm>
            <a:off x="960500" y="1073650"/>
            <a:ext cx="2868300" cy="1113600"/>
          </a:xfrm>
          <a:prstGeom prst="rect">
            <a:avLst/>
          </a:prstGeom>
        </p:spPr>
        <p:txBody>
          <a:bodyPr anchorCtr="0" anchor="t" bIns="91425" lIns="91425" spcFirstLastPara="1" rIns="91425" wrap="square" tIns="91425">
            <a:normAutofit fontScale="32500" lnSpcReduction="10000"/>
          </a:bodyPr>
          <a:lstStyle/>
          <a:p>
            <a:pPr indent="0" lvl="0" marL="0" rtl="0" algn="l">
              <a:spcBef>
                <a:spcPts val="0"/>
              </a:spcBef>
              <a:spcAft>
                <a:spcPts val="0"/>
              </a:spcAft>
              <a:buNone/>
            </a:pPr>
            <a:r>
              <a:rPr b="1" lang="en">
                <a:solidFill>
                  <a:schemeClr val="accent1"/>
                </a:solidFill>
              </a:rPr>
              <a:t>The</a:t>
            </a:r>
            <a:r>
              <a:rPr b="1" lang="en">
                <a:solidFill>
                  <a:srgbClr val="FFFFFF"/>
                </a:solidFill>
              </a:rPr>
              <a:t>se elements need to be taught</a:t>
            </a:r>
            <a:endParaRPr b="1">
              <a:solidFill>
                <a:srgbClr val="FFFFFF"/>
              </a:solidFill>
            </a:endParaRPr>
          </a:p>
          <a:p>
            <a:pPr indent="0" lvl="0" marL="0" rtl="0" algn="l">
              <a:spcBef>
                <a:spcPts val="1200"/>
              </a:spcBef>
              <a:spcAft>
                <a:spcPts val="0"/>
              </a:spcAft>
              <a:buNone/>
            </a:pPr>
            <a:r>
              <a:t/>
            </a:r>
            <a:endParaRPr b="1">
              <a:solidFill>
                <a:srgbClr val="FFFFFF"/>
              </a:solidFill>
            </a:endParaRPr>
          </a:p>
          <a:p>
            <a:pPr indent="0" lvl="0" marL="0" rtl="0" algn="l">
              <a:spcBef>
                <a:spcPts val="1200"/>
              </a:spcBef>
              <a:spcAft>
                <a:spcPts val="0"/>
              </a:spcAft>
              <a:buNone/>
            </a:pPr>
            <a:r>
              <a:t/>
            </a:r>
            <a:endParaRPr sz="1200">
              <a:solidFill>
                <a:srgbClr val="FFFFFF"/>
              </a:solidFill>
            </a:endParaRPr>
          </a:p>
          <a:p>
            <a:pPr indent="0" lvl="0" marL="0" rtl="0" algn="l">
              <a:spcBef>
                <a:spcPts val="1200"/>
              </a:spcBef>
              <a:spcAft>
                <a:spcPts val="0"/>
              </a:spcAft>
              <a:buNone/>
            </a:pPr>
            <a:r>
              <a:t/>
            </a:r>
            <a:endParaRPr b="1" sz="1200">
              <a:solidFill>
                <a:srgbClr val="FFFFFF"/>
              </a:solidFill>
            </a:endParaRPr>
          </a:p>
          <a:p>
            <a:pPr indent="0" lvl="0" marL="0" rtl="0" algn="l">
              <a:spcBef>
                <a:spcPts val="1200"/>
              </a:spcBef>
              <a:spcAft>
                <a:spcPts val="1200"/>
              </a:spcAft>
              <a:buNone/>
            </a:pPr>
            <a:r>
              <a:t/>
            </a:r>
            <a:endParaRPr b="1" sz="1200">
              <a:solidFill>
                <a:srgbClr val="434343"/>
              </a:solidFill>
            </a:endParaRPr>
          </a:p>
        </p:txBody>
      </p:sp>
      <p:sp>
        <p:nvSpPr>
          <p:cNvPr id="175" name="Google Shape;175;p28"/>
          <p:cNvSpPr txBox="1"/>
          <p:nvPr>
            <p:ph idx="1" type="body"/>
          </p:nvPr>
        </p:nvSpPr>
        <p:spPr>
          <a:xfrm>
            <a:off x="283000" y="1279900"/>
            <a:ext cx="3643200" cy="3315300"/>
          </a:xfrm>
          <a:prstGeom prst="rect">
            <a:avLst/>
          </a:prstGeom>
        </p:spPr>
        <p:txBody>
          <a:bodyPr anchorCtr="0" anchor="t" bIns="91425" lIns="91425" spcFirstLastPara="1" rIns="91425" wrap="square" tIns="91425">
            <a:normAutofit fontScale="32500" lnSpcReduction="20000"/>
          </a:bodyPr>
          <a:lstStyle/>
          <a:p>
            <a:pPr indent="0" lvl="0" marL="0" rtl="0" algn="l">
              <a:spcBef>
                <a:spcPts val="0"/>
              </a:spcBef>
              <a:spcAft>
                <a:spcPts val="0"/>
              </a:spcAft>
              <a:buNone/>
            </a:pPr>
            <a:r>
              <a:rPr lang="en" sz="1723">
                <a:solidFill>
                  <a:schemeClr val="lt1"/>
                </a:solidFill>
                <a:highlight>
                  <a:schemeClr val="lt1"/>
                </a:highlight>
              </a:rPr>
              <a:t>I</a:t>
            </a:r>
            <a:r>
              <a:rPr lang="en" sz="3723">
                <a:solidFill>
                  <a:schemeClr val="lt1"/>
                </a:solidFill>
              </a:rPr>
              <a:t>n the Report of the National Reading Panel (NICHD, 2000), the panel identified the five components of reading that are essential and effective when taught thoroughly and skillfully. These findings were based on reviewing over 100,000 studies on reading.</a:t>
            </a:r>
            <a:endParaRPr sz="3723">
              <a:solidFill>
                <a:schemeClr val="lt1"/>
              </a:solidFill>
            </a:endParaRPr>
          </a:p>
          <a:p>
            <a:pPr indent="0" lvl="0" marL="0" rtl="0" algn="l">
              <a:spcBef>
                <a:spcPts val="1200"/>
              </a:spcBef>
              <a:spcAft>
                <a:spcPts val="0"/>
              </a:spcAft>
              <a:buNone/>
            </a:pPr>
            <a:r>
              <a:t/>
            </a:r>
            <a:endParaRPr sz="3200">
              <a:solidFill>
                <a:schemeClr val="lt1"/>
              </a:solidFill>
            </a:endParaRPr>
          </a:p>
          <a:p>
            <a:pPr indent="0" lvl="0" marL="0" rtl="0" algn="l">
              <a:spcBef>
                <a:spcPts val="1200"/>
              </a:spcBef>
              <a:spcAft>
                <a:spcPts val="0"/>
              </a:spcAft>
              <a:buNone/>
            </a:pPr>
            <a:r>
              <a:t/>
            </a:r>
            <a:endParaRPr sz="3200">
              <a:solidFill>
                <a:schemeClr val="lt1"/>
              </a:solidFill>
            </a:endParaRPr>
          </a:p>
          <a:p>
            <a:pPr indent="0" lvl="0" marL="0" rtl="0" algn="l">
              <a:spcBef>
                <a:spcPts val="1200"/>
              </a:spcBef>
              <a:spcAft>
                <a:spcPts val="0"/>
              </a:spcAft>
              <a:buNone/>
            </a:pPr>
            <a:r>
              <a:t/>
            </a:r>
            <a:endParaRPr sz="3200">
              <a:solidFill>
                <a:schemeClr val="lt1"/>
              </a:solidFill>
            </a:endParaRPr>
          </a:p>
          <a:p>
            <a:pPr indent="0" lvl="0" marL="0" rtl="0" algn="l">
              <a:spcBef>
                <a:spcPts val="1200"/>
              </a:spcBef>
              <a:spcAft>
                <a:spcPts val="0"/>
              </a:spcAft>
              <a:buNone/>
            </a:pPr>
            <a:r>
              <a:rPr lang="en" sz="3200">
                <a:solidFill>
                  <a:schemeClr val="lt1"/>
                </a:solidFill>
              </a:rPr>
              <a:t>See also: </a:t>
            </a:r>
            <a:r>
              <a:rPr lang="en" sz="3200" u="sng">
                <a:solidFill>
                  <a:schemeClr val="lt1"/>
                </a:solidFill>
                <a:hlinkClick r:id="rId3">
                  <a:extLst>
                    <a:ext uri="{A12FA001-AC4F-418D-AE19-62706E023703}">
                      <ahyp:hlinkClr val="tx"/>
                    </a:ext>
                  </a:extLst>
                </a:hlinkClick>
              </a:rPr>
              <a:t>https://www.whatisthescienceofreading.org/science-of-reading-guide</a:t>
            </a:r>
            <a:endParaRPr sz="3200">
              <a:solidFill>
                <a:schemeClr val="lt1"/>
              </a:solidFill>
            </a:endParaRPr>
          </a:p>
          <a:p>
            <a:pPr indent="0" lvl="0" marL="0" rtl="0" algn="l">
              <a:spcBef>
                <a:spcPts val="1200"/>
              </a:spcBef>
              <a:spcAft>
                <a:spcPts val="0"/>
              </a:spcAft>
              <a:buNone/>
            </a:pPr>
            <a:r>
              <a:t/>
            </a:r>
            <a:endParaRPr sz="3200">
              <a:solidFill>
                <a:schemeClr val="lt1"/>
              </a:solidFill>
            </a:endParaRPr>
          </a:p>
          <a:p>
            <a:pPr indent="0" lvl="0" marL="0" rtl="0" algn="l">
              <a:spcBef>
                <a:spcPts val="1200"/>
              </a:spcBef>
              <a:spcAft>
                <a:spcPts val="1200"/>
              </a:spcAft>
              <a:buNone/>
            </a:pPr>
            <a:r>
              <a:t/>
            </a:r>
            <a:endParaRPr sz="1200">
              <a:solidFill>
                <a:schemeClr val="lt1"/>
              </a:solidFill>
              <a:highlight>
                <a:schemeClr val="lt1"/>
              </a:highlight>
            </a:endParaRPr>
          </a:p>
        </p:txBody>
      </p:sp>
      <p:pic>
        <p:nvPicPr>
          <p:cNvPr id="176" name="Google Shape;176;p28"/>
          <p:cNvPicPr preferRelativeResize="0"/>
          <p:nvPr/>
        </p:nvPicPr>
        <p:blipFill>
          <a:blip r:embed="rId4">
            <a:alphaModFix/>
          </a:blip>
          <a:stretch>
            <a:fillRect/>
          </a:stretch>
        </p:blipFill>
        <p:spPr>
          <a:xfrm>
            <a:off x="4315026" y="1611825"/>
            <a:ext cx="4758300" cy="2505875"/>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Paradigm">
  <a:themeElements>
    <a:clrScheme name="Paradigm">
      <a:dk1>
        <a:srgbClr val="31394D"/>
      </a:dk1>
      <a:lt1>
        <a:srgbClr val="FFFFFF"/>
      </a:lt1>
      <a:dk2>
        <a:srgbClr val="666666"/>
      </a:dk2>
      <a:lt2>
        <a:srgbClr val="626B73"/>
      </a:lt2>
      <a:accent1>
        <a:srgbClr val="002F4A"/>
      </a:accent1>
      <a:accent2>
        <a:srgbClr val="D9C4B1"/>
      </a:accent2>
      <a:accent3>
        <a:srgbClr val="EDE3DA"/>
      </a:accent3>
      <a:accent4>
        <a:srgbClr val="B85741"/>
      </a:accent4>
      <a:accent5>
        <a:srgbClr val="009384"/>
      </a:accent5>
      <a:accent6>
        <a:srgbClr val="D0F6FF"/>
      </a:accent6>
      <a:hlink>
        <a:srgbClr val="009384"/>
      </a:hlink>
      <a:folHlink>
        <a:srgbClr val="009384"/>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